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80" r:id="rId3"/>
    <p:sldId id="268" r:id="rId4"/>
    <p:sldId id="278" r:id="rId5"/>
    <p:sldId id="277" r:id="rId6"/>
    <p:sldId id="276" r:id="rId7"/>
    <p:sldId id="269" r:id="rId8"/>
    <p:sldId id="271" r:id="rId9"/>
    <p:sldId id="272" r:id="rId10"/>
    <p:sldId id="282" r:id="rId11"/>
    <p:sldId id="273" r:id="rId12"/>
    <p:sldId id="283" r:id="rId13"/>
    <p:sldId id="274" r:id="rId14"/>
    <p:sldId id="275" r:id="rId15"/>
    <p:sldId id="279" r:id="rId16"/>
    <p:sldId id="270" r:id="rId17"/>
    <p:sldId id="284" r:id="rId18"/>
    <p:sldId id="285" r:id="rId19"/>
    <p:sldId id="262" r:id="rId20"/>
    <p:sldId id="260" r:id="rId21"/>
    <p:sldId id="28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F8E"/>
    <a:srgbClr val="B72F8C"/>
    <a:srgbClr val="3D4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46" autoAdjust="0"/>
  </p:normalViewPr>
  <p:slideViewPr>
    <p:cSldViewPr snapToGrid="0">
      <p:cViewPr varScale="1">
        <p:scale>
          <a:sx n="79" d="100"/>
          <a:sy n="79" d="100"/>
        </p:scale>
        <p:origin x="17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773C2-4F8A-4887-9DED-F3594CC4B95E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6C070B7-29FC-490B-A5B0-AA7F9800DD5D}">
      <dgm:prSet phldrT="[Texte]"/>
      <dgm:spPr/>
      <dgm:t>
        <a:bodyPr/>
        <a:lstStyle/>
        <a:p>
          <a:r>
            <a:rPr lang="fr-FR" dirty="0" smtClean="0"/>
            <a:t>Révision du Décret DR en 2014</a:t>
          </a:r>
          <a:endParaRPr lang="fr-FR" dirty="0"/>
        </a:p>
      </dgm:t>
    </dgm:pt>
    <dgm:pt modelId="{43122F5B-D105-42F2-9B16-532EB70C8C82}" type="parTrans" cxnId="{30B6222B-AFC0-4CE8-B8D2-9207D312DF18}">
      <dgm:prSet/>
      <dgm:spPr/>
      <dgm:t>
        <a:bodyPr/>
        <a:lstStyle/>
        <a:p>
          <a:endParaRPr lang="fr-FR"/>
        </a:p>
      </dgm:t>
    </dgm:pt>
    <dgm:pt modelId="{C025DFA6-DC0C-4100-B34D-19019EAEFD48}" type="sibTrans" cxnId="{30B6222B-AFC0-4CE8-B8D2-9207D312DF18}">
      <dgm:prSet/>
      <dgm:spPr/>
      <dgm:t>
        <a:bodyPr/>
        <a:lstStyle/>
        <a:p>
          <a:endParaRPr lang="fr-FR"/>
        </a:p>
      </dgm:t>
    </dgm:pt>
    <dgm:pt modelId="{37C991A0-7FF5-40C3-8298-FF4C7772E319}">
      <dgm:prSet phldrT="[Texte]"/>
      <dgm:spPr>
        <a:gradFill rotWithShape="0">
          <a:gsLst>
            <a:gs pos="0">
              <a:schemeClr val="bg2"/>
            </a:gs>
            <a:gs pos="50000">
              <a:schemeClr val="bg2"/>
            </a:gs>
            <a:gs pos="100000">
              <a:schemeClr val="bg2"/>
            </a:gs>
          </a:gsLst>
        </a:gradFill>
      </dgm:spPr>
      <dgm:t>
        <a:bodyPr/>
        <a:lstStyle/>
        <a:p>
          <a:r>
            <a:rPr lang="fr-FR" dirty="0" smtClean="0"/>
            <a:t>Fondements à transmettre aux communes</a:t>
          </a:r>
          <a:endParaRPr lang="fr-FR" dirty="0"/>
        </a:p>
      </dgm:t>
    </dgm:pt>
    <dgm:pt modelId="{CC9DD178-E4C3-4599-AADF-F373EBC3089C}" type="parTrans" cxnId="{4A3DA06D-1FDD-437D-A13E-50AFCCD8FC0E}">
      <dgm:prSet/>
      <dgm:spPr/>
      <dgm:t>
        <a:bodyPr/>
        <a:lstStyle/>
        <a:p>
          <a:endParaRPr lang="fr-FR"/>
        </a:p>
      </dgm:t>
    </dgm:pt>
    <dgm:pt modelId="{B0484777-CFAD-4755-A6D7-FDA6C27151A5}" type="sibTrans" cxnId="{4A3DA06D-1FDD-437D-A13E-50AFCCD8FC0E}">
      <dgm:prSet/>
      <dgm:spPr/>
      <dgm:t>
        <a:bodyPr/>
        <a:lstStyle/>
        <a:p>
          <a:endParaRPr lang="fr-FR"/>
        </a:p>
      </dgm:t>
    </dgm:pt>
    <dgm:pt modelId="{16318F33-C7B9-4929-9B70-D15D9E3FEB5F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Processus participatif initié au niveau régional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CDD64C09-C918-4AAA-AF88-C2F154539583}" type="parTrans" cxnId="{17CC695F-29D8-4EEA-BEFE-7C1371BF5CB1}">
      <dgm:prSet/>
      <dgm:spPr/>
      <dgm:t>
        <a:bodyPr/>
        <a:lstStyle/>
        <a:p>
          <a:endParaRPr lang="fr-FR"/>
        </a:p>
      </dgm:t>
    </dgm:pt>
    <dgm:pt modelId="{1213FEE0-8434-4A0D-9CB3-1684A4FC0312}" type="sibTrans" cxnId="{17CC695F-29D8-4EEA-BEFE-7C1371BF5CB1}">
      <dgm:prSet/>
      <dgm:spPr/>
      <dgm:t>
        <a:bodyPr/>
        <a:lstStyle/>
        <a:p>
          <a:endParaRPr lang="fr-FR"/>
        </a:p>
      </dgm:t>
    </dgm:pt>
    <dgm:pt modelId="{90982997-26B2-4E0A-9494-7638D3947BE4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75000"/>
                </a:schemeClr>
              </a:solidFill>
            </a:rPr>
            <a:t>Intégration des principes du DD au sein des ODR ? </a:t>
          </a:r>
          <a:endParaRPr lang="fr-FR" dirty="0">
            <a:solidFill>
              <a:schemeClr val="bg1">
                <a:lumMod val="75000"/>
              </a:schemeClr>
            </a:solidFill>
          </a:endParaRPr>
        </a:p>
      </dgm:t>
    </dgm:pt>
    <dgm:pt modelId="{AA66F0B7-1307-4B0D-9885-55309F26FD3D}" type="parTrans" cxnId="{9DEBAD06-0FCB-4177-A99D-E99CB57DEAF9}">
      <dgm:prSet/>
      <dgm:spPr/>
      <dgm:t>
        <a:bodyPr/>
        <a:lstStyle/>
        <a:p>
          <a:endParaRPr lang="fr-FR"/>
        </a:p>
      </dgm:t>
    </dgm:pt>
    <dgm:pt modelId="{E5A57EEE-27C0-4971-8573-31DC7F16C1F3}" type="sibTrans" cxnId="{9DEBAD06-0FCB-4177-A99D-E99CB57DEAF9}">
      <dgm:prSet/>
      <dgm:spPr/>
      <dgm:t>
        <a:bodyPr/>
        <a:lstStyle/>
        <a:p>
          <a:endParaRPr lang="fr-FR"/>
        </a:p>
      </dgm:t>
    </dgm:pt>
    <dgm:pt modelId="{D41D722E-1767-43A9-BFEC-C189217EFD4B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75000"/>
                </a:schemeClr>
              </a:solidFill>
            </a:rPr>
            <a:t>Clarifier la finalité de l’évaluation et possibilité de la rendre participative eu égard aux principes de l’EPN</a:t>
          </a:r>
          <a:endParaRPr lang="fr-FR" dirty="0">
            <a:solidFill>
              <a:schemeClr val="bg1">
                <a:lumMod val="75000"/>
              </a:schemeClr>
            </a:solidFill>
          </a:endParaRPr>
        </a:p>
      </dgm:t>
    </dgm:pt>
    <dgm:pt modelId="{D7B1A0EE-9F44-4136-9CCE-3D25CEAD572A}" type="parTrans" cxnId="{AB0E32B3-6095-4557-A961-84899289B89A}">
      <dgm:prSet/>
      <dgm:spPr/>
      <dgm:t>
        <a:bodyPr/>
        <a:lstStyle/>
        <a:p>
          <a:endParaRPr lang="fr-FR"/>
        </a:p>
      </dgm:t>
    </dgm:pt>
    <dgm:pt modelId="{6CC03F94-1D6C-4112-8BA5-81F90FD11A78}" type="sibTrans" cxnId="{AB0E32B3-6095-4557-A961-84899289B89A}">
      <dgm:prSet/>
      <dgm:spPr/>
      <dgm:t>
        <a:bodyPr/>
        <a:lstStyle/>
        <a:p>
          <a:endParaRPr lang="fr-FR"/>
        </a:p>
      </dgm:t>
    </dgm:pt>
    <dgm:pt modelId="{25CEB08C-BD67-4FCA-AA89-A0585F899FEC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(2017-2018)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66AFF326-24AF-491C-AE19-36E370D0C55F}" type="parTrans" cxnId="{02FF97BF-2CCA-4166-8276-6051E9F308FF}">
      <dgm:prSet/>
      <dgm:spPr/>
      <dgm:t>
        <a:bodyPr/>
        <a:lstStyle/>
        <a:p>
          <a:endParaRPr lang="fr-FR"/>
        </a:p>
      </dgm:t>
    </dgm:pt>
    <dgm:pt modelId="{68653087-9830-4E28-8F17-81AFE7458597}" type="sibTrans" cxnId="{02FF97BF-2CCA-4166-8276-6051E9F308FF}">
      <dgm:prSet/>
      <dgm:spPr/>
      <dgm:t>
        <a:bodyPr/>
        <a:lstStyle/>
        <a:p>
          <a:endParaRPr lang="fr-FR"/>
        </a:p>
      </dgm:t>
    </dgm:pt>
    <dgm:pt modelId="{C99FC2BE-10FB-4416-AA80-22BD66F9B737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(2018-2019)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EE3D9D72-8053-45BE-928E-12A15B8602D1}" type="parTrans" cxnId="{2F794AC6-55D7-4EDD-B3C6-EEFA512E623A}">
      <dgm:prSet/>
      <dgm:spPr/>
      <dgm:t>
        <a:bodyPr/>
        <a:lstStyle/>
        <a:p>
          <a:endParaRPr lang="fr-FR"/>
        </a:p>
      </dgm:t>
    </dgm:pt>
    <dgm:pt modelId="{E132A9B0-B4F7-4DEF-BA2A-1EA357AB65D7}" type="sibTrans" cxnId="{2F794AC6-55D7-4EDD-B3C6-EEFA512E623A}">
      <dgm:prSet/>
      <dgm:spPr/>
      <dgm:t>
        <a:bodyPr/>
        <a:lstStyle/>
        <a:p>
          <a:endParaRPr lang="fr-FR"/>
        </a:p>
      </dgm:t>
    </dgm:pt>
    <dgm:pt modelId="{432B0A29-9149-4EAA-9829-CA156E3D39F2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Auteurs de programme et accompagnateurs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71FBBA4B-60F9-4162-ADA6-646961D49CB3}" type="parTrans" cxnId="{3DCCE0D8-E6BA-4FEE-99F9-D27F607FE6D5}">
      <dgm:prSet/>
      <dgm:spPr/>
      <dgm:t>
        <a:bodyPr/>
        <a:lstStyle/>
        <a:p>
          <a:endParaRPr lang="fr-FR"/>
        </a:p>
      </dgm:t>
    </dgm:pt>
    <dgm:pt modelId="{53EEF8BC-BDCE-47DA-B13A-A3C9EA0F0E76}" type="sibTrans" cxnId="{3DCCE0D8-E6BA-4FEE-99F9-D27F607FE6D5}">
      <dgm:prSet/>
      <dgm:spPr/>
      <dgm:t>
        <a:bodyPr/>
        <a:lstStyle/>
        <a:p>
          <a:endParaRPr lang="fr-FR"/>
        </a:p>
      </dgm:t>
    </dgm:pt>
    <dgm:pt modelId="{6600230E-3323-4FA6-BC63-049CD20AF022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Finalité : textes de référence, DDR et </a:t>
          </a:r>
          <a:r>
            <a:rPr lang="fr-FR" sz="1500" dirty="0" err="1" smtClean="0">
              <a:solidFill>
                <a:schemeClr val="bg1">
                  <a:lumMod val="75000"/>
                </a:schemeClr>
              </a:solidFill>
            </a:rPr>
            <a:t>qqs</a:t>
          </a:r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 communes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22032DCF-093E-4E83-908A-B66D98DF608A}" type="parTrans" cxnId="{68BF1FCC-7A72-42B8-A250-3EDD830184D3}">
      <dgm:prSet/>
      <dgm:spPr/>
      <dgm:t>
        <a:bodyPr/>
        <a:lstStyle/>
        <a:p>
          <a:endParaRPr lang="fr-FR"/>
        </a:p>
      </dgm:t>
    </dgm:pt>
    <dgm:pt modelId="{C9F0BCC0-4F42-4F40-8941-E55016BE3EF2}" type="sibTrans" cxnId="{68BF1FCC-7A72-42B8-A250-3EDD830184D3}">
      <dgm:prSet/>
      <dgm:spPr/>
      <dgm:t>
        <a:bodyPr/>
        <a:lstStyle/>
        <a:p>
          <a:endParaRPr lang="fr-FR"/>
        </a:p>
      </dgm:t>
    </dgm:pt>
    <dgm:pt modelId="{6A03E7F1-B815-42C8-89B7-4626F7231AAC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EPN : experts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12F77FE7-1F22-440A-B4D9-5A7FD6C832A1}" type="parTrans" cxnId="{D995955B-0931-4604-BDF7-4B73B9906334}">
      <dgm:prSet/>
      <dgm:spPr/>
      <dgm:t>
        <a:bodyPr/>
        <a:lstStyle/>
        <a:p>
          <a:endParaRPr lang="fr-FR"/>
        </a:p>
      </dgm:t>
    </dgm:pt>
    <dgm:pt modelId="{25D6BC16-9DF7-4301-AEFF-4645CED29FF4}" type="sibTrans" cxnId="{D995955B-0931-4604-BDF7-4B73B9906334}">
      <dgm:prSet/>
      <dgm:spPr/>
      <dgm:t>
        <a:bodyPr/>
        <a:lstStyle/>
        <a:p>
          <a:endParaRPr lang="fr-FR"/>
        </a:p>
      </dgm:t>
    </dgm:pt>
    <dgm:pt modelId="{33C950E3-8B85-4733-863A-801AE144FBBF}" type="pres">
      <dgm:prSet presAssocID="{1DE773C2-4F8A-4887-9DED-F3594CC4B95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035B050-C07F-4DBC-A7F1-40A20707ECCD}" type="pres">
      <dgm:prSet presAssocID="{96C070B7-29FC-490B-A5B0-AA7F9800DD5D}" presName="chaos" presStyleCnt="0"/>
      <dgm:spPr/>
    </dgm:pt>
    <dgm:pt modelId="{5412D419-F65E-49E3-A679-FA7E5DF15D38}" type="pres">
      <dgm:prSet presAssocID="{96C070B7-29FC-490B-A5B0-AA7F9800DD5D}" presName="parTx1" presStyleLbl="revTx" presStyleIdx="0" presStyleCnt="6"/>
      <dgm:spPr/>
      <dgm:t>
        <a:bodyPr/>
        <a:lstStyle/>
        <a:p>
          <a:endParaRPr lang="fr-FR"/>
        </a:p>
      </dgm:t>
    </dgm:pt>
    <dgm:pt modelId="{C65C78DC-98EE-4EB7-A0C6-244CC8F3775C}" type="pres">
      <dgm:prSet presAssocID="{96C070B7-29FC-490B-A5B0-AA7F9800DD5D}" presName="c1" presStyleLbl="node1" presStyleIdx="0" presStyleCnt="19"/>
      <dgm:spPr/>
    </dgm:pt>
    <dgm:pt modelId="{99A08EE3-EE94-409D-B45F-1D95ECAA700C}" type="pres">
      <dgm:prSet presAssocID="{96C070B7-29FC-490B-A5B0-AA7F9800DD5D}" presName="c2" presStyleLbl="node1" presStyleIdx="1" presStyleCnt="19"/>
      <dgm:spPr/>
    </dgm:pt>
    <dgm:pt modelId="{008FF6AA-104D-4CA0-80C3-BEABB1ED5A3E}" type="pres">
      <dgm:prSet presAssocID="{96C070B7-29FC-490B-A5B0-AA7F9800DD5D}" presName="c3" presStyleLbl="node1" presStyleIdx="2" presStyleCnt="19"/>
      <dgm:spPr/>
    </dgm:pt>
    <dgm:pt modelId="{63B51044-0052-4695-87B3-CF04395212DC}" type="pres">
      <dgm:prSet presAssocID="{96C070B7-29FC-490B-A5B0-AA7F9800DD5D}" presName="c4" presStyleLbl="node1" presStyleIdx="3" presStyleCnt="19"/>
      <dgm:spPr/>
    </dgm:pt>
    <dgm:pt modelId="{36D17993-5CF3-473E-B447-5278E814F65E}" type="pres">
      <dgm:prSet presAssocID="{96C070B7-29FC-490B-A5B0-AA7F9800DD5D}" presName="c5" presStyleLbl="node1" presStyleIdx="4" presStyleCnt="19"/>
      <dgm:spPr/>
    </dgm:pt>
    <dgm:pt modelId="{DE24BB3F-8C7D-47DB-9770-78CBA3E9DB50}" type="pres">
      <dgm:prSet presAssocID="{96C070B7-29FC-490B-A5B0-AA7F9800DD5D}" presName="c6" presStyleLbl="node1" presStyleIdx="5" presStyleCnt="19"/>
      <dgm:spPr/>
    </dgm:pt>
    <dgm:pt modelId="{C44E75C2-7164-47C3-A217-EAEBA5C6BD4E}" type="pres">
      <dgm:prSet presAssocID="{96C070B7-29FC-490B-A5B0-AA7F9800DD5D}" presName="c7" presStyleLbl="node1" presStyleIdx="6" presStyleCnt="19"/>
      <dgm:spPr/>
    </dgm:pt>
    <dgm:pt modelId="{1D128BB1-9C77-4B10-A4DD-42D3B5D46C82}" type="pres">
      <dgm:prSet presAssocID="{96C070B7-29FC-490B-A5B0-AA7F9800DD5D}" presName="c8" presStyleLbl="node1" presStyleIdx="7" presStyleCnt="19"/>
      <dgm:spPr/>
    </dgm:pt>
    <dgm:pt modelId="{A455ADF4-D1F3-4F99-B8FF-9E384986C996}" type="pres">
      <dgm:prSet presAssocID="{96C070B7-29FC-490B-A5B0-AA7F9800DD5D}" presName="c9" presStyleLbl="node1" presStyleIdx="8" presStyleCnt="19"/>
      <dgm:spPr/>
    </dgm:pt>
    <dgm:pt modelId="{F118FD6B-6B88-4BCE-80B1-FD330BFB8B48}" type="pres">
      <dgm:prSet presAssocID="{96C070B7-29FC-490B-A5B0-AA7F9800DD5D}" presName="c10" presStyleLbl="node1" presStyleIdx="9" presStyleCnt="19"/>
      <dgm:spPr/>
    </dgm:pt>
    <dgm:pt modelId="{C91EC0B2-2B8C-4C90-9D9A-EF506FF98D71}" type="pres">
      <dgm:prSet presAssocID="{96C070B7-29FC-490B-A5B0-AA7F9800DD5D}" presName="c11" presStyleLbl="node1" presStyleIdx="10" presStyleCnt="19"/>
      <dgm:spPr/>
    </dgm:pt>
    <dgm:pt modelId="{FA424C10-AADB-4FB0-BD53-6D549F2529D2}" type="pres">
      <dgm:prSet presAssocID="{96C070B7-29FC-490B-A5B0-AA7F9800DD5D}" presName="c12" presStyleLbl="node1" presStyleIdx="11" presStyleCnt="19"/>
      <dgm:spPr/>
    </dgm:pt>
    <dgm:pt modelId="{C22E2250-5DD6-41DC-A66A-ACF451CB82A7}" type="pres">
      <dgm:prSet presAssocID="{96C070B7-29FC-490B-A5B0-AA7F9800DD5D}" presName="c13" presStyleLbl="node1" presStyleIdx="12" presStyleCnt="19"/>
      <dgm:spPr/>
    </dgm:pt>
    <dgm:pt modelId="{5FABB7BF-0893-4AEA-88F7-4BA13C216532}" type="pres">
      <dgm:prSet presAssocID="{96C070B7-29FC-490B-A5B0-AA7F9800DD5D}" presName="c14" presStyleLbl="node1" presStyleIdx="13" presStyleCnt="19"/>
      <dgm:spPr/>
    </dgm:pt>
    <dgm:pt modelId="{6F49D129-4E32-4390-B87B-9992BF21A27A}" type="pres">
      <dgm:prSet presAssocID="{96C070B7-29FC-490B-A5B0-AA7F9800DD5D}" presName="c15" presStyleLbl="node1" presStyleIdx="14" presStyleCnt="19"/>
      <dgm:spPr/>
    </dgm:pt>
    <dgm:pt modelId="{75F68BC8-4ACF-406D-AF3B-B4E74B3A17B9}" type="pres">
      <dgm:prSet presAssocID="{96C070B7-29FC-490B-A5B0-AA7F9800DD5D}" presName="c16" presStyleLbl="node1" presStyleIdx="15" presStyleCnt="19"/>
      <dgm:spPr/>
    </dgm:pt>
    <dgm:pt modelId="{800675A9-97FF-447B-B4EE-B4DBD2E4A801}" type="pres">
      <dgm:prSet presAssocID="{96C070B7-29FC-490B-A5B0-AA7F9800DD5D}" presName="c17" presStyleLbl="node1" presStyleIdx="16" presStyleCnt="19"/>
      <dgm:spPr/>
    </dgm:pt>
    <dgm:pt modelId="{BA581661-BC77-4FEF-8F71-B72DB515BC98}" type="pres">
      <dgm:prSet presAssocID="{96C070B7-29FC-490B-A5B0-AA7F9800DD5D}" presName="c18" presStyleLbl="node1" presStyleIdx="17" presStyleCnt="19"/>
      <dgm:spPr/>
    </dgm:pt>
    <dgm:pt modelId="{8304DD0A-D4E4-4145-925A-840D2BE8A8F1}" type="pres">
      <dgm:prSet presAssocID="{C025DFA6-DC0C-4100-B34D-19019EAEFD48}" presName="chevronComposite1" presStyleCnt="0"/>
      <dgm:spPr/>
    </dgm:pt>
    <dgm:pt modelId="{C0FBF1DD-E72A-4AE4-A4B0-9F8C93FDEE0E}" type="pres">
      <dgm:prSet presAssocID="{C025DFA6-DC0C-4100-B34D-19019EAEFD48}" presName="chevron1" presStyleLbl="sibTrans2D1" presStyleIdx="0" presStyleCnt="3"/>
      <dgm:spPr/>
    </dgm:pt>
    <dgm:pt modelId="{8BB27F7C-F542-4FDF-93AF-78516DF57105}" type="pres">
      <dgm:prSet presAssocID="{C025DFA6-DC0C-4100-B34D-19019EAEFD48}" presName="spChevron1" presStyleCnt="0"/>
      <dgm:spPr/>
    </dgm:pt>
    <dgm:pt modelId="{418E95B0-26DD-468F-AD6D-0B188E7940C8}" type="pres">
      <dgm:prSet presAssocID="{90982997-26B2-4E0A-9494-7638D3947BE4}" presName="middle" presStyleCnt="0"/>
      <dgm:spPr/>
    </dgm:pt>
    <dgm:pt modelId="{B7E15A5C-B9AF-4F9E-ABC9-ABAB3BE6C4BD}" type="pres">
      <dgm:prSet presAssocID="{90982997-26B2-4E0A-9494-7638D3947BE4}" presName="parTxMid" presStyleLbl="revTx" presStyleIdx="1" presStyleCnt="6"/>
      <dgm:spPr/>
      <dgm:t>
        <a:bodyPr/>
        <a:lstStyle/>
        <a:p>
          <a:endParaRPr lang="fr-FR"/>
        </a:p>
      </dgm:t>
    </dgm:pt>
    <dgm:pt modelId="{F8CC1552-0E95-48AC-95ED-62F89A667856}" type="pres">
      <dgm:prSet presAssocID="{90982997-26B2-4E0A-9494-7638D3947BE4}" presName="desTxMid" presStyleLbl="revTx" presStyleIdx="2" presStyleCnt="6" custLinFactNeighborY="-21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A61B0A-3E81-4AD3-9EA9-5B6E71C162D6}" type="pres">
      <dgm:prSet presAssocID="{90982997-26B2-4E0A-9494-7638D3947BE4}" presName="spMid" presStyleCnt="0"/>
      <dgm:spPr/>
    </dgm:pt>
    <dgm:pt modelId="{AB3B8F69-FA5A-4EC3-9A23-E764B395D92D}" type="pres">
      <dgm:prSet presAssocID="{E5A57EEE-27C0-4971-8573-31DC7F16C1F3}" presName="chevronComposite1" presStyleCnt="0"/>
      <dgm:spPr/>
    </dgm:pt>
    <dgm:pt modelId="{E1C65F00-C244-46C5-A271-84AC92151863}" type="pres">
      <dgm:prSet presAssocID="{E5A57EEE-27C0-4971-8573-31DC7F16C1F3}" presName="chevron1" presStyleLbl="sibTrans2D1" presStyleIdx="1" presStyleCnt="3"/>
      <dgm:spPr>
        <a:gradFill rotWithShape="0">
          <a:gsLst>
            <a:gs pos="0">
              <a:schemeClr val="bg2"/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bg2"/>
            </a:gs>
          </a:gsLst>
        </a:gradFill>
      </dgm:spPr>
      <dgm:t>
        <a:bodyPr/>
        <a:lstStyle/>
        <a:p>
          <a:endParaRPr lang="fr-FR"/>
        </a:p>
      </dgm:t>
    </dgm:pt>
    <dgm:pt modelId="{E24694BA-ABDA-494F-A747-998BFFE9B5E3}" type="pres">
      <dgm:prSet presAssocID="{E5A57EEE-27C0-4971-8573-31DC7F16C1F3}" presName="spChevron1" presStyleCnt="0"/>
      <dgm:spPr/>
    </dgm:pt>
    <dgm:pt modelId="{D7A895CC-36CD-4A78-A9DD-421F3B48D3D1}" type="pres">
      <dgm:prSet presAssocID="{D41D722E-1767-43A9-BFEC-C189217EFD4B}" presName="middle" presStyleCnt="0"/>
      <dgm:spPr/>
    </dgm:pt>
    <dgm:pt modelId="{1EC9B613-127C-4496-8B81-67CEFD37B109}" type="pres">
      <dgm:prSet presAssocID="{D41D722E-1767-43A9-BFEC-C189217EFD4B}" presName="parTxMid" presStyleLbl="revTx" presStyleIdx="3" presStyleCnt="6"/>
      <dgm:spPr/>
      <dgm:t>
        <a:bodyPr/>
        <a:lstStyle/>
        <a:p>
          <a:endParaRPr lang="fr-FR"/>
        </a:p>
      </dgm:t>
    </dgm:pt>
    <dgm:pt modelId="{6706569D-2C9D-4EC1-B4CF-1F0CE6AF703C}" type="pres">
      <dgm:prSet presAssocID="{D41D722E-1767-43A9-BFEC-C189217EFD4B}" presName="desTxMid" presStyleLbl="revTx" presStyleIdx="4" presStyleCnt="6" custLinFactNeighborY="-21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9CACE5-D56D-4450-A3C9-C56CAAEFF4E2}" type="pres">
      <dgm:prSet presAssocID="{D41D722E-1767-43A9-BFEC-C189217EFD4B}" presName="spMid" presStyleCnt="0"/>
      <dgm:spPr/>
    </dgm:pt>
    <dgm:pt modelId="{8467FA21-B7C1-4602-B1D0-4D992DB0B2AC}" type="pres">
      <dgm:prSet presAssocID="{6CC03F94-1D6C-4112-8BA5-81F90FD11A78}" presName="chevronComposite1" presStyleCnt="0"/>
      <dgm:spPr/>
    </dgm:pt>
    <dgm:pt modelId="{FCB8B61D-CE6A-4A0E-A27E-A84DFE91C74B}" type="pres">
      <dgm:prSet presAssocID="{6CC03F94-1D6C-4112-8BA5-81F90FD11A78}" presName="chevron1" presStyleLbl="sibTrans2D1" presStyleIdx="2" presStyleCnt="3"/>
      <dgm:spPr>
        <a:gradFill rotWithShape="0">
          <a:gsLst>
            <a:gs pos="0">
              <a:schemeClr val="bg2"/>
            </a:gs>
            <a:gs pos="50000">
              <a:schemeClr val="bg2"/>
            </a:gs>
            <a:gs pos="100000">
              <a:schemeClr val="bg2"/>
            </a:gs>
          </a:gsLst>
        </a:gradFill>
      </dgm:spPr>
      <dgm:t>
        <a:bodyPr/>
        <a:lstStyle/>
        <a:p>
          <a:endParaRPr lang="fr-FR"/>
        </a:p>
      </dgm:t>
    </dgm:pt>
    <dgm:pt modelId="{753CFEB7-B035-470F-B9A4-1777112C6103}" type="pres">
      <dgm:prSet presAssocID="{6CC03F94-1D6C-4112-8BA5-81F90FD11A78}" presName="spChevron1" presStyleCnt="0"/>
      <dgm:spPr/>
    </dgm:pt>
    <dgm:pt modelId="{FB6CAC98-DAFE-4B7A-8B93-14DE4222BAC2}" type="pres">
      <dgm:prSet presAssocID="{37C991A0-7FF5-40C3-8298-FF4C7772E319}" presName="last" presStyleCnt="0"/>
      <dgm:spPr/>
    </dgm:pt>
    <dgm:pt modelId="{0E5C337B-A987-43E2-8BC0-1CC536805F13}" type="pres">
      <dgm:prSet presAssocID="{37C991A0-7FF5-40C3-8298-FF4C7772E319}" presName="circleTx" presStyleLbl="node1" presStyleIdx="18" presStyleCnt="19"/>
      <dgm:spPr/>
      <dgm:t>
        <a:bodyPr/>
        <a:lstStyle/>
        <a:p>
          <a:endParaRPr lang="fr-FR"/>
        </a:p>
      </dgm:t>
    </dgm:pt>
    <dgm:pt modelId="{8DC55822-9921-48F0-BCDC-B5A6182A4DCD}" type="pres">
      <dgm:prSet presAssocID="{37C991A0-7FF5-40C3-8298-FF4C7772E319}" presName="desTxN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1663C1-69F6-4E57-8065-5581B33A78B1}" type="pres">
      <dgm:prSet presAssocID="{37C991A0-7FF5-40C3-8298-FF4C7772E319}" presName="spN" presStyleCnt="0"/>
      <dgm:spPr/>
    </dgm:pt>
  </dgm:ptLst>
  <dgm:cxnLst>
    <dgm:cxn modelId="{2F794AC6-55D7-4EDD-B3C6-EEFA512E623A}" srcId="{D41D722E-1767-43A9-BFEC-C189217EFD4B}" destId="{C99FC2BE-10FB-4416-AA80-22BD66F9B737}" srcOrd="0" destOrd="0" parTransId="{EE3D9D72-8053-45BE-928E-12A15B8602D1}" sibTransId="{E132A9B0-B4F7-4DEF-BA2A-1EA357AB65D7}"/>
    <dgm:cxn modelId="{78529B0B-A0D3-4453-86E5-1DCDADE382F8}" type="presOf" srcId="{96C070B7-29FC-490B-A5B0-AA7F9800DD5D}" destId="{5412D419-F65E-49E3-A679-FA7E5DF15D38}" srcOrd="0" destOrd="0" presId="urn:microsoft.com/office/officeart/2009/3/layout/RandomtoResultProcess"/>
    <dgm:cxn modelId="{3DCCE0D8-E6BA-4FEE-99F9-D27F607FE6D5}" srcId="{90982997-26B2-4E0A-9494-7638D3947BE4}" destId="{432B0A29-9149-4EAA-9829-CA156E3D39F2}" srcOrd="1" destOrd="0" parTransId="{71FBBA4B-60F9-4162-ADA6-646961D49CB3}" sibTransId="{53EEF8BC-BDCE-47DA-B13A-A3C9EA0F0E76}"/>
    <dgm:cxn modelId="{3E929BD1-3550-4BAA-85A5-E400F5850D77}" type="presOf" srcId="{16318F33-C7B9-4929-9B70-D15D9E3FEB5F}" destId="{8DC55822-9921-48F0-BCDC-B5A6182A4DCD}" srcOrd="0" destOrd="0" presId="urn:microsoft.com/office/officeart/2009/3/layout/RandomtoResultProcess"/>
    <dgm:cxn modelId="{AB0E32B3-6095-4557-A961-84899289B89A}" srcId="{1DE773C2-4F8A-4887-9DED-F3594CC4B95E}" destId="{D41D722E-1767-43A9-BFEC-C189217EFD4B}" srcOrd="2" destOrd="0" parTransId="{D7B1A0EE-9F44-4136-9CCE-3D25CEAD572A}" sibTransId="{6CC03F94-1D6C-4112-8BA5-81F90FD11A78}"/>
    <dgm:cxn modelId="{23FBAA8D-1914-4E04-81BA-72EC46121EC6}" type="presOf" srcId="{37C991A0-7FF5-40C3-8298-FF4C7772E319}" destId="{0E5C337B-A987-43E2-8BC0-1CC536805F13}" srcOrd="0" destOrd="0" presId="urn:microsoft.com/office/officeart/2009/3/layout/RandomtoResultProcess"/>
    <dgm:cxn modelId="{DB0779A2-1098-4E45-A881-F8BBB8CB8F89}" type="presOf" srcId="{C99FC2BE-10FB-4416-AA80-22BD66F9B737}" destId="{6706569D-2C9D-4EC1-B4CF-1F0CE6AF703C}" srcOrd="0" destOrd="0" presId="urn:microsoft.com/office/officeart/2009/3/layout/RandomtoResultProcess"/>
    <dgm:cxn modelId="{1D4EA48D-87AA-47B5-8695-48EAB105B192}" type="presOf" srcId="{25CEB08C-BD67-4FCA-AA89-A0585F899FEC}" destId="{F8CC1552-0E95-48AC-95ED-62F89A667856}" srcOrd="0" destOrd="0" presId="urn:microsoft.com/office/officeart/2009/3/layout/RandomtoResultProcess"/>
    <dgm:cxn modelId="{B5E16C93-BFF1-4B90-B3B4-E47F69DDCE86}" type="presOf" srcId="{432B0A29-9149-4EAA-9829-CA156E3D39F2}" destId="{F8CC1552-0E95-48AC-95ED-62F89A667856}" srcOrd="0" destOrd="1" presId="urn:microsoft.com/office/officeart/2009/3/layout/RandomtoResultProcess"/>
    <dgm:cxn modelId="{21E01FD1-6319-4A99-8F0C-E6DD54CCB94D}" type="presOf" srcId="{90982997-26B2-4E0A-9494-7638D3947BE4}" destId="{B7E15A5C-B9AF-4F9E-ABC9-ABAB3BE6C4BD}" srcOrd="0" destOrd="0" presId="urn:microsoft.com/office/officeart/2009/3/layout/RandomtoResultProcess"/>
    <dgm:cxn modelId="{68BF1FCC-7A72-42B8-A250-3EDD830184D3}" srcId="{D41D722E-1767-43A9-BFEC-C189217EFD4B}" destId="{6600230E-3323-4FA6-BC63-049CD20AF022}" srcOrd="1" destOrd="0" parTransId="{22032DCF-093E-4E83-908A-B66D98DF608A}" sibTransId="{C9F0BCC0-4F42-4F40-8941-E55016BE3EF2}"/>
    <dgm:cxn modelId="{17CC695F-29D8-4EEA-BEFE-7C1371BF5CB1}" srcId="{37C991A0-7FF5-40C3-8298-FF4C7772E319}" destId="{16318F33-C7B9-4929-9B70-D15D9E3FEB5F}" srcOrd="0" destOrd="0" parTransId="{CDD64C09-C918-4AAA-AF88-C2F154539583}" sibTransId="{1213FEE0-8434-4A0D-9CB3-1684A4FC0312}"/>
    <dgm:cxn modelId="{9DEBAD06-0FCB-4177-A99D-E99CB57DEAF9}" srcId="{1DE773C2-4F8A-4887-9DED-F3594CC4B95E}" destId="{90982997-26B2-4E0A-9494-7638D3947BE4}" srcOrd="1" destOrd="0" parTransId="{AA66F0B7-1307-4B0D-9885-55309F26FD3D}" sibTransId="{E5A57EEE-27C0-4971-8573-31DC7F16C1F3}"/>
    <dgm:cxn modelId="{02FF97BF-2CCA-4166-8276-6051E9F308FF}" srcId="{90982997-26B2-4E0A-9494-7638D3947BE4}" destId="{25CEB08C-BD67-4FCA-AA89-A0585F899FEC}" srcOrd="0" destOrd="0" parTransId="{66AFF326-24AF-491C-AE19-36E370D0C55F}" sibTransId="{68653087-9830-4E28-8F17-81AFE7458597}"/>
    <dgm:cxn modelId="{0B11E28D-08C7-48B6-A53E-9BA914FF9843}" type="presOf" srcId="{1DE773C2-4F8A-4887-9DED-F3594CC4B95E}" destId="{33C950E3-8B85-4733-863A-801AE144FBBF}" srcOrd="0" destOrd="0" presId="urn:microsoft.com/office/officeart/2009/3/layout/RandomtoResultProcess"/>
    <dgm:cxn modelId="{63397A3F-7AAC-4D9E-8AA8-7E96A990D7CC}" type="presOf" srcId="{D41D722E-1767-43A9-BFEC-C189217EFD4B}" destId="{1EC9B613-127C-4496-8B81-67CEFD37B109}" srcOrd="0" destOrd="0" presId="urn:microsoft.com/office/officeart/2009/3/layout/RandomtoResultProcess"/>
    <dgm:cxn modelId="{4A3DA06D-1FDD-437D-A13E-50AFCCD8FC0E}" srcId="{1DE773C2-4F8A-4887-9DED-F3594CC4B95E}" destId="{37C991A0-7FF5-40C3-8298-FF4C7772E319}" srcOrd="3" destOrd="0" parTransId="{CC9DD178-E4C3-4599-AADF-F373EBC3089C}" sibTransId="{B0484777-CFAD-4755-A6D7-FDA6C27151A5}"/>
    <dgm:cxn modelId="{30B6222B-AFC0-4CE8-B8D2-9207D312DF18}" srcId="{1DE773C2-4F8A-4887-9DED-F3594CC4B95E}" destId="{96C070B7-29FC-490B-A5B0-AA7F9800DD5D}" srcOrd="0" destOrd="0" parTransId="{43122F5B-D105-42F2-9B16-532EB70C8C82}" sibTransId="{C025DFA6-DC0C-4100-B34D-19019EAEFD48}"/>
    <dgm:cxn modelId="{697EADAF-D19B-4BCF-8EE5-EF1442677B2D}" type="presOf" srcId="{6A03E7F1-B815-42C8-89B7-4626F7231AAC}" destId="{6706569D-2C9D-4EC1-B4CF-1F0CE6AF703C}" srcOrd="0" destOrd="2" presId="urn:microsoft.com/office/officeart/2009/3/layout/RandomtoResultProcess"/>
    <dgm:cxn modelId="{D995955B-0931-4604-BDF7-4B73B9906334}" srcId="{D41D722E-1767-43A9-BFEC-C189217EFD4B}" destId="{6A03E7F1-B815-42C8-89B7-4626F7231AAC}" srcOrd="2" destOrd="0" parTransId="{12F77FE7-1F22-440A-B4D9-5A7FD6C832A1}" sibTransId="{25D6BC16-9DF7-4301-AEFF-4645CED29FF4}"/>
    <dgm:cxn modelId="{132CF46C-235A-4F66-8504-C716CA20F11D}" type="presOf" srcId="{6600230E-3323-4FA6-BC63-049CD20AF022}" destId="{6706569D-2C9D-4EC1-B4CF-1F0CE6AF703C}" srcOrd="0" destOrd="1" presId="urn:microsoft.com/office/officeart/2009/3/layout/RandomtoResultProcess"/>
    <dgm:cxn modelId="{3B056B48-F4BB-4D5D-B052-C93B8AA15196}" type="presParOf" srcId="{33C950E3-8B85-4733-863A-801AE144FBBF}" destId="{3035B050-C07F-4DBC-A7F1-40A20707ECCD}" srcOrd="0" destOrd="0" presId="urn:microsoft.com/office/officeart/2009/3/layout/RandomtoResultProcess"/>
    <dgm:cxn modelId="{E2926AE0-039B-4CFD-84E3-861226972BF4}" type="presParOf" srcId="{3035B050-C07F-4DBC-A7F1-40A20707ECCD}" destId="{5412D419-F65E-49E3-A679-FA7E5DF15D38}" srcOrd="0" destOrd="0" presId="urn:microsoft.com/office/officeart/2009/3/layout/RandomtoResultProcess"/>
    <dgm:cxn modelId="{6671326C-5CF8-4E74-9694-5C05766CA5D7}" type="presParOf" srcId="{3035B050-C07F-4DBC-A7F1-40A20707ECCD}" destId="{C65C78DC-98EE-4EB7-A0C6-244CC8F3775C}" srcOrd="1" destOrd="0" presId="urn:microsoft.com/office/officeart/2009/3/layout/RandomtoResultProcess"/>
    <dgm:cxn modelId="{0452294D-5E29-4D73-9629-3E69AA750A9C}" type="presParOf" srcId="{3035B050-C07F-4DBC-A7F1-40A20707ECCD}" destId="{99A08EE3-EE94-409D-B45F-1D95ECAA700C}" srcOrd="2" destOrd="0" presId="urn:microsoft.com/office/officeart/2009/3/layout/RandomtoResultProcess"/>
    <dgm:cxn modelId="{F86EF89D-EA34-499D-8AA2-3C6498BD525B}" type="presParOf" srcId="{3035B050-C07F-4DBC-A7F1-40A20707ECCD}" destId="{008FF6AA-104D-4CA0-80C3-BEABB1ED5A3E}" srcOrd="3" destOrd="0" presId="urn:microsoft.com/office/officeart/2009/3/layout/RandomtoResultProcess"/>
    <dgm:cxn modelId="{6395EE10-E460-493D-B68F-8601E637FAD3}" type="presParOf" srcId="{3035B050-C07F-4DBC-A7F1-40A20707ECCD}" destId="{63B51044-0052-4695-87B3-CF04395212DC}" srcOrd="4" destOrd="0" presId="urn:microsoft.com/office/officeart/2009/3/layout/RandomtoResultProcess"/>
    <dgm:cxn modelId="{58A81D25-EFE4-4B8A-B21F-D56826E1460C}" type="presParOf" srcId="{3035B050-C07F-4DBC-A7F1-40A20707ECCD}" destId="{36D17993-5CF3-473E-B447-5278E814F65E}" srcOrd="5" destOrd="0" presId="urn:microsoft.com/office/officeart/2009/3/layout/RandomtoResultProcess"/>
    <dgm:cxn modelId="{2E10B889-C9CB-4003-9D8E-69E1545A96E9}" type="presParOf" srcId="{3035B050-C07F-4DBC-A7F1-40A20707ECCD}" destId="{DE24BB3F-8C7D-47DB-9770-78CBA3E9DB50}" srcOrd="6" destOrd="0" presId="urn:microsoft.com/office/officeart/2009/3/layout/RandomtoResultProcess"/>
    <dgm:cxn modelId="{479C6F55-9786-4645-8465-E832493BAFBD}" type="presParOf" srcId="{3035B050-C07F-4DBC-A7F1-40A20707ECCD}" destId="{C44E75C2-7164-47C3-A217-EAEBA5C6BD4E}" srcOrd="7" destOrd="0" presId="urn:microsoft.com/office/officeart/2009/3/layout/RandomtoResultProcess"/>
    <dgm:cxn modelId="{631F22B1-5A1E-4250-B41B-5559C6A8C151}" type="presParOf" srcId="{3035B050-C07F-4DBC-A7F1-40A20707ECCD}" destId="{1D128BB1-9C77-4B10-A4DD-42D3B5D46C82}" srcOrd="8" destOrd="0" presId="urn:microsoft.com/office/officeart/2009/3/layout/RandomtoResultProcess"/>
    <dgm:cxn modelId="{2FB8F14E-2DEE-4B9B-B5D7-B2A62C50F57F}" type="presParOf" srcId="{3035B050-C07F-4DBC-A7F1-40A20707ECCD}" destId="{A455ADF4-D1F3-4F99-B8FF-9E384986C996}" srcOrd="9" destOrd="0" presId="urn:microsoft.com/office/officeart/2009/3/layout/RandomtoResultProcess"/>
    <dgm:cxn modelId="{4AE43964-96E3-412B-A213-134FD63F3B9E}" type="presParOf" srcId="{3035B050-C07F-4DBC-A7F1-40A20707ECCD}" destId="{F118FD6B-6B88-4BCE-80B1-FD330BFB8B48}" srcOrd="10" destOrd="0" presId="urn:microsoft.com/office/officeart/2009/3/layout/RandomtoResultProcess"/>
    <dgm:cxn modelId="{E19131A3-04FE-416C-9EF4-49C69A01CAFF}" type="presParOf" srcId="{3035B050-C07F-4DBC-A7F1-40A20707ECCD}" destId="{C91EC0B2-2B8C-4C90-9D9A-EF506FF98D71}" srcOrd="11" destOrd="0" presId="urn:microsoft.com/office/officeart/2009/3/layout/RandomtoResultProcess"/>
    <dgm:cxn modelId="{1DCCCDD5-CD30-42F3-9EF8-A800AD9DB013}" type="presParOf" srcId="{3035B050-C07F-4DBC-A7F1-40A20707ECCD}" destId="{FA424C10-AADB-4FB0-BD53-6D549F2529D2}" srcOrd="12" destOrd="0" presId="urn:microsoft.com/office/officeart/2009/3/layout/RandomtoResultProcess"/>
    <dgm:cxn modelId="{F2E957BB-DF93-4E2C-A2D8-77B67604948D}" type="presParOf" srcId="{3035B050-C07F-4DBC-A7F1-40A20707ECCD}" destId="{C22E2250-5DD6-41DC-A66A-ACF451CB82A7}" srcOrd="13" destOrd="0" presId="urn:microsoft.com/office/officeart/2009/3/layout/RandomtoResultProcess"/>
    <dgm:cxn modelId="{B52AE0C5-3470-4858-AB24-5911BCCC5602}" type="presParOf" srcId="{3035B050-C07F-4DBC-A7F1-40A20707ECCD}" destId="{5FABB7BF-0893-4AEA-88F7-4BA13C216532}" srcOrd="14" destOrd="0" presId="urn:microsoft.com/office/officeart/2009/3/layout/RandomtoResultProcess"/>
    <dgm:cxn modelId="{21AC64E5-168D-4AAC-9507-7F105495BFC6}" type="presParOf" srcId="{3035B050-C07F-4DBC-A7F1-40A20707ECCD}" destId="{6F49D129-4E32-4390-B87B-9992BF21A27A}" srcOrd="15" destOrd="0" presId="urn:microsoft.com/office/officeart/2009/3/layout/RandomtoResultProcess"/>
    <dgm:cxn modelId="{4C39D0B7-AF9E-406A-8329-F3F10F2BE7D9}" type="presParOf" srcId="{3035B050-C07F-4DBC-A7F1-40A20707ECCD}" destId="{75F68BC8-4ACF-406D-AF3B-B4E74B3A17B9}" srcOrd="16" destOrd="0" presId="urn:microsoft.com/office/officeart/2009/3/layout/RandomtoResultProcess"/>
    <dgm:cxn modelId="{8A349666-6951-454B-B82C-DFADC32C06D8}" type="presParOf" srcId="{3035B050-C07F-4DBC-A7F1-40A20707ECCD}" destId="{800675A9-97FF-447B-B4EE-B4DBD2E4A801}" srcOrd="17" destOrd="0" presId="urn:microsoft.com/office/officeart/2009/3/layout/RandomtoResultProcess"/>
    <dgm:cxn modelId="{3D8E5836-60F3-4EE3-A2CA-6A714374FCF5}" type="presParOf" srcId="{3035B050-C07F-4DBC-A7F1-40A20707ECCD}" destId="{BA581661-BC77-4FEF-8F71-B72DB515BC98}" srcOrd="18" destOrd="0" presId="urn:microsoft.com/office/officeart/2009/3/layout/RandomtoResultProcess"/>
    <dgm:cxn modelId="{942393A7-7748-4A02-8221-89094D70A7B8}" type="presParOf" srcId="{33C950E3-8B85-4733-863A-801AE144FBBF}" destId="{8304DD0A-D4E4-4145-925A-840D2BE8A8F1}" srcOrd="1" destOrd="0" presId="urn:microsoft.com/office/officeart/2009/3/layout/RandomtoResultProcess"/>
    <dgm:cxn modelId="{33188B21-EC79-4BF9-A2BE-200A6DE75DC8}" type="presParOf" srcId="{8304DD0A-D4E4-4145-925A-840D2BE8A8F1}" destId="{C0FBF1DD-E72A-4AE4-A4B0-9F8C93FDEE0E}" srcOrd="0" destOrd="0" presId="urn:microsoft.com/office/officeart/2009/3/layout/RandomtoResultProcess"/>
    <dgm:cxn modelId="{346996B5-7933-41B7-BC1A-1774F210F044}" type="presParOf" srcId="{8304DD0A-D4E4-4145-925A-840D2BE8A8F1}" destId="{8BB27F7C-F542-4FDF-93AF-78516DF57105}" srcOrd="1" destOrd="0" presId="urn:microsoft.com/office/officeart/2009/3/layout/RandomtoResultProcess"/>
    <dgm:cxn modelId="{7C29CF1F-6EF4-42F1-9EBE-FA4202EF711D}" type="presParOf" srcId="{33C950E3-8B85-4733-863A-801AE144FBBF}" destId="{418E95B0-26DD-468F-AD6D-0B188E7940C8}" srcOrd="2" destOrd="0" presId="urn:microsoft.com/office/officeart/2009/3/layout/RandomtoResultProcess"/>
    <dgm:cxn modelId="{DAE7DD93-D103-4034-AF65-CBD106AE66BD}" type="presParOf" srcId="{418E95B0-26DD-468F-AD6D-0B188E7940C8}" destId="{B7E15A5C-B9AF-4F9E-ABC9-ABAB3BE6C4BD}" srcOrd="0" destOrd="0" presId="urn:microsoft.com/office/officeart/2009/3/layout/RandomtoResultProcess"/>
    <dgm:cxn modelId="{8211054E-0DB6-499A-A43A-1D8DB9195485}" type="presParOf" srcId="{418E95B0-26DD-468F-AD6D-0B188E7940C8}" destId="{F8CC1552-0E95-48AC-95ED-62F89A667856}" srcOrd="1" destOrd="0" presId="urn:microsoft.com/office/officeart/2009/3/layout/RandomtoResultProcess"/>
    <dgm:cxn modelId="{D1695C96-4D2D-4148-B83D-46E5F4202E30}" type="presParOf" srcId="{418E95B0-26DD-468F-AD6D-0B188E7940C8}" destId="{F5A61B0A-3E81-4AD3-9EA9-5B6E71C162D6}" srcOrd="2" destOrd="0" presId="urn:microsoft.com/office/officeart/2009/3/layout/RandomtoResultProcess"/>
    <dgm:cxn modelId="{61DFA5CC-62E2-460A-AED6-CC262D100062}" type="presParOf" srcId="{33C950E3-8B85-4733-863A-801AE144FBBF}" destId="{AB3B8F69-FA5A-4EC3-9A23-E764B395D92D}" srcOrd="3" destOrd="0" presId="urn:microsoft.com/office/officeart/2009/3/layout/RandomtoResultProcess"/>
    <dgm:cxn modelId="{705A11B0-A89B-471C-B40F-DE423BAD6699}" type="presParOf" srcId="{AB3B8F69-FA5A-4EC3-9A23-E764B395D92D}" destId="{E1C65F00-C244-46C5-A271-84AC92151863}" srcOrd="0" destOrd="0" presId="urn:microsoft.com/office/officeart/2009/3/layout/RandomtoResultProcess"/>
    <dgm:cxn modelId="{15B02794-5537-414B-BE3F-96F12DBB9A91}" type="presParOf" srcId="{AB3B8F69-FA5A-4EC3-9A23-E764B395D92D}" destId="{E24694BA-ABDA-494F-A747-998BFFE9B5E3}" srcOrd="1" destOrd="0" presId="urn:microsoft.com/office/officeart/2009/3/layout/RandomtoResultProcess"/>
    <dgm:cxn modelId="{2E8486B2-B0B5-4D43-91E2-C6F119648750}" type="presParOf" srcId="{33C950E3-8B85-4733-863A-801AE144FBBF}" destId="{D7A895CC-36CD-4A78-A9DD-421F3B48D3D1}" srcOrd="4" destOrd="0" presId="urn:microsoft.com/office/officeart/2009/3/layout/RandomtoResultProcess"/>
    <dgm:cxn modelId="{7BCDC8D5-15C9-490A-AE81-A8B564CE1D31}" type="presParOf" srcId="{D7A895CC-36CD-4A78-A9DD-421F3B48D3D1}" destId="{1EC9B613-127C-4496-8B81-67CEFD37B109}" srcOrd="0" destOrd="0" presId="urn:microsoft.com/office/officeart/2009/3/layout/RandomtoResultProcess"/>
    <dgm:cxn modelId="{1CB20AB3-C65B-4DA7-B378-6923A7D37E74}" type="presParOf" srcId="{D7A895CC-36CD-4A78-A9DD-421F3B48D3D1}" destId="{6706569D-2C9D-4EC1-B4CF-1F0CE6AF703C}" srcOrd="1" destOrd="0" presId="urn:microsoft.com/office/officeart/2009/3/layout/RandomtoResultProcess"/>
    <dgm:cxn modelId="{EEAA45D1-87AF-419B-B480-56AC5A8F9645}" type="presParOf" srcId="{D7A895CC-36CD-4A78-A9DD-421F3B48D3D1}" destId="{1E9CACE5-D56D-4450-A3C9-C56CAAEFF4E2}" srcOrd="2" destOrd="0" presId="urn:microsoft.com/office/officeart/2009/3/layout/RandomtoResultProcess"/>
    <dgm:cxn modelId="{1C43F8B5-6F54-4EEE-B0C5-A238E89E8627}" type="presParOf" srcId="{33C950E3-8B85-4733-863A-801AE144FBBF}" destId="{8467FA21-B7C1-4602-B1D0-4D992DB0B2AC}" srcOrd="5" destOrd="0" presId="urn:microsoft.com/office/officeart/2009/3/layout/RandomtoResultProcess"/>
    <dgm:cxn modelId="{B2FB610B-F000-44E6-8067-6D9CAAB9D7A4}" type="presParOf" srcId="{8467FA21-B7C1-4602-B1D0-4D992DB0B2AC}" destId="{FCB8B61D-CE6A-4A0E-A27E-A84DFE91C74B}" srcOrd="0" destOrd="0" presId="urn:microsoft.com/office/officeart/2009/3/layout/RandomtoResultProcess"/>
    <dgm:cxn modelId="{FE4968C0-ED37-424E-9FBF-341446891167}" type="presParOf" srcId="{8467FA21-B7C1-4602-B1D0-4D992DB0B2AC}" destId="{753CFEB7-B035-470F-B9A4-1777112C6103}" srcOrd="1" destOrd="0" presId="urn:microsoft.com/office/officeart/2009/3/layout/RandomtoResultProcess"/>
    <dgm:cxn modelId="{072BAF0C-4209-4CD6-9037-26C76FF88F98}" type="presParOf" srcId="{33C950E3-8B85-4733-863A-801AE144FBBF}" destId="{FB6CAC98-DAFE-4B7A-8B93-14DE4222BAC2}" srcOrd="6" destOrd="0" presId="urn:microsoft.com/office/officeart/2009/3/layout/RandomtoResultProcess"/>
    <dgm:cxn modelId="{9706AFB9-68E0-4AC3-A525-AA107D979B8A}" type="presParOf" srcId="{FB6CAC98-DAFE-4B7A-8B93-14DE4222BAC2}" destId="{0E5C337B-A987-43E2-8BC0-1CC536805F13}" srcOrd="0" destOrd="0" presId="urn:microsoft.com/office/officeart/2009/3/layout/RandomtoResultProcess"/>
    <dgm:cxn modelId="{49838EF7-6796-4C85-8387-5AD536B99B1F}" type="presParOf" srcId="{FB6CAC98-DAFE-4B7A-8B93-14DE4222BAC2}" destId="{8DC55822-9921-48F0-BCDC-B5A6182A4DCD}" srcOrd="1" destOrd="0" presId="urn:microsoft.com/office/officeart/2009/3/layout/RandomtoResultProcess"/>
    <dgm:cxn modelId="{10F67411-00DE-40E8-9A49-DA6EE33EB575}" type="presParOf" srcId="{FB6CAC98-DAFE-4B7A-8B93-14DE4222BAC2}" destId="{3E1663C1-69F6-4E57-8065-5581B33A78B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773C2-4F8A-4887-9DED-F3594CC4B95E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6C070B7-29FC-490B-A5B0-AA7F9800DD5D}">
      <dgm:prSet phldrT="[Texte]"/>
      <dgm:spPr/>
      <dgm:t>
        <a:bodyPr/>
        <a:lstStyle/>
        <a:p>
          <a:r>
            <a:rPr lang="fr-FR" dirty="0" smtClean="0"/>
            <a:t>Révision du Décret DR en 2014</a:t>
          </a:r>
          <a:endParaRPr lang="fr-FR" dirty="0"/>
        </a:p>
      </dgm:t>
    </dgm:pt>
    <dgm:pt modelId="{43122F5B-D105-42F2-9B16-532EB70C8C82}" type="parTrans" cxnId="{30B6222B-AFC0-4CE8-B8D2-9207D312DF18}">
      <dgm:prSet/>
      <dgm:spPr/>
      <dgm:t>
        <a:bodyPr/>
        <a:lstStyle/>
        <a:p>
          <a:endParaRPr lang="fr-FR"/>
        </a:p>
      </dgm:t>
    </dgm:pt>
    <dgm:pt modelId="{C025DFA6-DC0C-4100-B34D-19019EAEFD48}" type="sibTrans" cxnId="{30B6222B-AFC0-4CE8-B8D2-9207D312DF18}">
      <dgm:prSet/>
      <dgm:spPr/>
      <dgm:t>
        <a:bodyPr/>
        <a:lstStyle/>
        <a:p>
          <a:endParaRPr lang="fr-FR"/>
        </a:p>
      </dgm:t>
    </dgm:pt>
    <dgm:pt modelId="{37C991A0-7FF5-40C3-8298-FF4C7772E319}">
      <dgm:prSet phldrT="[Texte]"/>
      <dgm:spPr>
        <a:gradFill rotWithShape="0">
          <a:gsLst>
            <a:gs pos="0">
              <a:schemeClr val="bg2"/>
            </a:gs>
            <a:gs pos="50000">
              <a:schemeClr val="bg2"/>
            </a:gs>
            <a:gs pos="100000">
              <a:schemeClr val="bg2"/>
            </a:gs>
          </a:gsLst>
        </a:gradFill>
      </dgm:spPr>
      <dgm:t>
        <a:bodyPr/>
        <a:lstStyle/>
        <a:p>
          <a:r>
            <a:rPr lang="fr-FR" dirty="0" smtClean="0"/>
            <a:t>Fondements à transmettre aux communes</a:t>
          </a:r>
          <a:endParaRPr lang="fr-FR" dirty="0"/>
        </a:p>
      </dgm:t>
    </dgm:pt>
    <dgm:pt modelId="{CC9DD178-E4C3-4599-AADF-F373EBC3089C}" type="parTrans" cxnId="{4A3DA06D-1FDD-437D-A13E-50AFCCD8FC0E}">
      <dgm:prSet/>
      <dgm:spPr/>
      <dgm:t>
        <a:bodyPr/>
        <a:lstStyle/>
        <a:p>
          <a:endParaRPr lang="fr-FR"/>
        </a:p>
      </dgm:t>
    </dgm:pt>
    <dgm:pt modelId="{B0484777-CFAD-4755-A6D7-FDA6C27151A5}" type="sibTrans" cxnId="{4A3DA06D-1FDD-437D-A13E-50AFCCD8FC0E}">
      <dgm:prSet/>
      <dgm:spPr/>
      <dgm:t>
        <a:bodyPr/>
        <a:lstStyle/>
        <a:p>
          <a:endParaRPr lang="fr-FR"/>
        </a:p>
      </dgm:t>
    </dgm:pt>
    <dgm:pt modelId="{16318F33-C7B9-4929-9B70-D15D9E3FEB5F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Processus participatif initié au niveau régional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CDD64C09-C918-4AAA-AF88-C2F154539583}" type="parTrans" cxnId="{17CC695F-29D8-4EEA-BEFE-7C1371BF5CB1}">
      <dgm:prSet/>
      <dgm:spPr/>
      <dgm:t>
        <a:bodyPr/>
        <a:lstStyle/>
        <a:p>
          <a:endParaRPr lang="fr-FR"/>
        </a:p>
      </dgm:t>
    </dgm:pt>
    <dgm:pt modelId="{1213FEE0-8434-4A0D-9CB3-1684A4FC0312}" type="sibTrans" cxnId="{17CC695F-29D8-4EEA-BEFE-7C1371BF5CB1}">
      <dgm:prSet/>
      <dgm:spPr/>
      <dgm:t>
        <a:bodyPr/>
        <a:lstStyle/>
        <a:p>
          <a:endParaRPr lang="fr-FR"/>
        </a:p>
      </dgm:t>
    </dgm:pt>
    <dgm:pt modelId="{90982997-26B2-4E0A-9494-7638D3947BE4}">
      <dgm:prSet phldrT="[Texte]"/>
      <dgm:spPr/>
      <dgm:t>
        <a:bodyPr/>
        <a:lstStyle/>
        <a:p>
          <a:r>
            <a:rPr lang="fr-FR" dirty="0" smtClean="0"/>
            <a:t>Intégration des principes du DD au sein des ODR ? </a:t>
          </a:r>
          <a:endParaRPr lang="fr-FR" dirty="0"/>
        </a:p>
      </dgm:t>
    </dgm:pt>
    <dgm:pt modelId="{AA66F0B7-1307-4B0D-9885-55309F26FD3D}" type="parTrans" cxnId="{9DEBAD06-0FCB-4177-A99D-E99CB57DEAF9}">
      <dgm:prSet/>
      <dgm:spPr/>
      <dgm:t>
        <a:bodyPr/>
        <a:lstStyle/>
        <a:p>
          <a:endParaRPr lang="fr-FR"/>
        </a:p>
      </dgm:t>
    </dgm:pt>
    <dgm:pt modelId="{E5A57EEE-27C0-4971-8573-31DC7F16C1F3}" type="sibTrans" cxnId="{9DEBAD06-0FCB-4177-A99D-E99CB57DEAF9}">
      <dgm:prSet/>
      <dgm:spPr/>
      <dgm:t>
        <a:bodyPr/>
        <a:lstStyle/>
        <a:p>
          <a:endParaRPr lang="fr-FR"/>
        </a:p>
      </dgm:t>
    </dgm:pt>
    <dgm:pt modelId="{D41D722E-1767-43A9-BFEC-C189217EFD4B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75000"/>
                </a:schemeClr>
              </a:solidFill>
            </a:rPr>
            <a:t>Clarifier la finalité de l’évaluation et possibilité de la rendre participative eu égard aux principes de l’EPN</a:t>
          </a:r>
          <a:endParaRPr lang="fr-FR" dirty="0">
            <a:solidFill>
              <a:schemeClr val="bg1">
                <a:lumMod val="75000"/>
              </a:schemeClr>
            </a:solidFill>
          </a:endParaRPr>
        </a:p>
      </dgm:t>
    </dgm:pt>
    <dgm:pt modelId="{D7B1A0EE-9F44-4136-9CCE-3D25CEAD572A}" type="parTrans" cxnId="{AB0E32B3-6095-4557-A961-84899289B89A}">
      <dgm:prSet/>
      <dgm:spPr/>
      <dgm:t>
        <a:bodyPr/>
        <a:lstStyle/>
        <a:p>
          <a:endParaRPr lang="fr-FR"/>
        </a:p>
      </dgm:t>
    </dgm:pt>
    <dgm:pt modelId="{6CC03F94-1D6C-4112-8BA5-81F90FD11A78}" type="sibTrans" cxnId="{AB0E32B3-6095-4557-A961-84899289B89A}">
      <dgm:prSet/>
      <dgm:spPr/>
      <dgm:t>
        <a:bodyPr/>
        <a:lstStyle/>
        <a:p>
          <a:endParaRPr lang="fr-FR"/>
        </a:p>
      </dgm:t>
    </dgm:pt>
    <dgm:pt modelId="{25CEB08C-BD67-4FCA-AA89-A0585F899FEC}">
      <dgm:prSet phldrT="[Texte]" custT="1"/>
      <dgm:spPr/>
      <dgm:t>
        <a:bodyPr/>
        <a:lstStyle/>
        <a:p>
          <a:r>
            <a:rPr lang="fr-FR" sz="1500" dirty="0" smtClean="0"/>
            <a:t>(2017-2018)</a:t>
          </a:r>
          <a:endParaRPr lang="fr-FR" sz="1500" dirty="0"/>
        </a:p>
      </dgm:t>
    </dgm:pt>
    <dgm:pt modelId="{66AFF326-24AF-491C-AE19-36E370D0C55F}" type="parTrans" cxnId="{02FF97BF-2CCA-4166-8276-6051E9F308FF}">
      <dgm:prSet/>
      <dgm:spPr/>
      <dgm:t>
        <a:bodyPr/>
        <a:lstStyle/>
        <a:p>
          <a:endParaRPr lang="fr-FR"/>
        </a:p>
      </dgm:t>
    </dgm:pt>
    <dgm:pt modelId="{68653087-9830-4E28-8F17-81AFE7458597}" type="sibTrans" cxnId="{02FF97BF-2CCA-4166-8276-6051E9F308FF}">
      <dgm:prSet/>
      <dgm:spPr/>
      <dgm:t>
        <a:bodyPr/>
        <a:lstStyle/>
        <a:p>
          <a:endParaRPr lang="fr-FR"/>
        </a:p>
      </dgm:t>
    </dgm:pt>
    <dgm:pt modelId="{C99FC2BE-10FB-4416-AA80-22BD66F9B737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(2018-2019)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EE3D9D72-8053-45BE-928E-12A15B8602D1}" type="parTrans" cxnId="{2F794AC6-55D7-4EDD-B3C6-EEFA512E623A}">
      <dgm:prSet/>
      <dgm:spPr/>
      <dgm:t>
        <a:bodyPr/>
        <a:lstStyle/>
        <a:p>
          <a:endParaRPr lang="fr-FR"/>
        </a:p>
      </dgm:t>
    </dgm:pt>
    <dgm:pt modelId="{E132A9B0-B4F7-4DEF-BA2A-1EA357AB65D7}" type="sibTrans" cxnId="{2F794AC6-55D7-4EDD-B3C6-EEFA512E623A}">
      <dgm:prSet/>
      <dgm:spPr/>
      <dgm:t>
        <a:bodyPr/>
        <a:lstStyle/>
        <a:p>
          <a:endParaRPr lang="fr-FR"/>
        </a:p>
      </dgm:t>
    </dgm:pt>
    <dgm:pt modelId="{432B0A29-9149-4EAA-9829-CA156E3D39F2}">
      <dgm:prSet phldrT="[Texte]" custT="1"/>
      <dgm:spPr/>
      <dgm:t>
        <a:bodyPr/>
        <a:lstStyle/>
        <a:p>
          <a:r>
            <a:rPr lang="fr-FR" sz="1500" dirty="0" smtClean="0"/>
            <a:t>Auteurs de programme et accompagnateurs</a:t>
          </a:r>
          <a:endParaRPr lang="fr-FR" sz="1500" dirty="0"/>
        </a:p>
      </dgm:t>
    </dgm:pt>
    <dgm:pt modelId="{71FBBA4B-60F9-4162-ADA6-646961D49CB3}" type="parTrans" cxnId="{3DCCE0D8-E6BA-4FEE-99F9-D27F607FE6D5}">
      <dgm:prSet/>
      <dgm:spPr/>
      <dgm:t>
        <a:bodyPr/>
        <a:lstStyle/>
        <a:p>
          <a:endParaRPr lang="fr-FR"/>
        </a:p>
      </dgm:t>
    </dgm:pt>
    <dgm:pt modelId="{53EEF8BC-BDCE-47DA-B13A-A3C9EA0F0E76}" type="sibTrans" cxnId="{3DCCE0D8-E6BA-4FEE-99F9-D27F607FE6D5}">
      <dgm:prSet/>
      <dgm:spPr/>
      <dgm:t>
        <a:bodyPr/>
        <a:lstStyle/>
        <a:p>
          <a:endParaRPr lang="fr-FR"/>
        </a:p>
      </dgm:t>
    </dgm:pt>
    <dgm:pt modelId="{6600230E-3323-4FA6-BC63-049CD20AF022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Finalité : textes de référence, DDR et </a:t>
          </a:r>
          <a:r>
            <a:rPr lang="fr-FR" sz="1500" dirty="0" err="1" smtClean="0">
              <a:solidFill>
                <a:schemeClr val="bg1">
                  <a:lumMod val="75000"/>
                </a:schemeClr>
              </a:solidFill>
            </a:rPr>
            <a:t>qqs</a:t>
          </a:r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 communes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22032DCF-093E-4E83-908A-B66D98DF608A}" type="parTrans" cxnId="{68BF1FCC-7A72-42B8-A250-3EDD830184D3}">
      <dgm:prSet/>
      <dgm:spPr/>
      <dgm:t>
        <a:bodyPr/>
        <a:lstStyle/>
        <a:p>
          <a:endParaRPr lang="fr-FR"/>
        </a:p>
      </dgm:t>
    </dgm:pt>
    <dgm:pt modelId="{C9F0BCC0-4F42-4F40-8941-E55016BE3EF2}" type="sibTrans" cxnId="{68BF1FCC-7A72-42B8-A250-3EDD830184D3}">
      <dgm:prSet/>
      <dgm:spPr/>
      <dgm:t>
        <a:bodyPr/>
        <a:lstStyle/>
        <a:p>
          <a:endParaRPr lang="fr-FR"/>
        </a:p>
      </dgm:t>
    </dgm:pt>
    <dgm:pt modelId="{6A03E7F1-B815-42C8-89B7-4626F7231AAC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EPN : experts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12F77FE7-1F22-440A-B4D9-5A7FD6C832A1}" type="parTrans" cxnId="{D995955B-0931-4604-BDF7-4B73B9906334}">
      <dgm:prSet/>
      <dgm:spPr/>
      <dgm:t>
        <a:bodyPr/>
        <a:lstStyle/>
        <a:p>
          <a:endParaRPr lang="fr-FR"/>
        </a:p>
      </dgm:t>
    </dgm:pt>
    <dgm:pt modelId="{25D6BC16-9DF7-4301-AEFF-4645CED29FF4}" type="sibTrans" cxnId="{D995955B-0931-4604-BDF7-4B73B9906334}">
      <dgm:prSet/>
      <dgm:spPr/>
      <dgm:t>
        <a:bodyPr/>
        <a:lstStyle/>
        <a:p>
          <a:endParaRPr lang="fr-FR"/>
        </a:p>
      </dgm:t>
    </dgm:pt>
    <dgm:pt modelId="{33C950E3-8B85-4733-863A-801AE144FBBF}" type="pres">
      <dgm:prSet presAssocID="{1DE773C2-4F8A-4887-9DED-F3594CC4B95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035B050-C07F-4DBC-A7F1-40A20707ECCD}" type="pres">
      <dgm:prSet presAssocID="{96C070B7-29FC-490B-A5B0-AA7F9800DD5D}" presName="chaos" presStyleCnt="0"/>
      <dgm:spPr/>
    </dgm:pt>
    <dgm:pt modelId="{5412D419-F65E-49E3-A679-FA7E5DF15D38}" type="pres">
      <dgm:prSet presAssocID="{96C070B7-29FC-490B-A5B0-AA7F9800DD5D}" presName="parTx1" presStyleLbl="revTx" presStyleIdx="0" presStyleCnt="6"/>
      <dgm:spPr/>
      <dgm:t>
        <a:bodyPr/>
        <a:lstStyle/>
        <a:p>
          <a:endParaRPr lang="fr-FR"/>
        </a:p>
      </dgm:t>
    </dgm:pt>
    <dgm:pt modelId="{C65C78DC-98EE-4EB7-A0C6-244CC8F3775C}" type="pres">
      <dgm:prSet presAssocID="{96C070B7-29FC-490B-A5B0-AA7F9800DD5D}" presName="c1" presStyleLbl="node1" presStyleIdx="0" presStyleCnt="19"/>
      <dgm:spPr/>
    </dgm:pt>
    <dgm:pt modelId="{99A08EE3-EE94-409D-B45F-1D95ECAA700C}" type="pres">
      <dgm:prSet presAssocID="{96C070B7-29FC-490B-A5B0-AA7F9800DD5D}" presName="c2" presStyleLbl="node1" presStyleIdx="1" presStyleCnt="19"/>
      <dgm:spPr/>
    </dgm:pt>
    <dgm:pt modelId="{008FF6AA-104D-4CA0-80C3-BEABB1ED5A3E}" type="pres">
      <dgm:prSet presAssocID="{96C070B7-29FC-490B-A5B0-AA7F9800DD5D}" presName="c3" presStyleLbl="node1" presStyleIdx="2" presStyleCnt="19"/>
      <dgm:spPr/>
    </dgm:pt>
    <dgm:pt modelId="{63B51044-0052-4695-87B3-CF04395212DC}" type="pres">
      <dgm:prSet presAssocID="{96C070B7-29FC-490B-A5B0-AA7F9800DD5D}" presName="c4" presStyleLbl="node1" presStyleIdx="3" presStyleCnt="19"/>
      <dgm:spPr/>
    </dgm:pt>
    <dgm:pt modelId="{36D17993-5CF3-473E-B447-5278E814F65E}" type="pres">
      <dgm:prSet presAssocID="{96C070B7-29FC-490B-A5B0-AA7F9800DD5D}" presName="c5" presStyleLbl="node1" presStyleIdx="4" presStyleCnt="19"/>
      <dgm:spPr/>
    </dgm:pt>
    <dgm:pt modelId="{DE24BB3F-8C7D-47DB-9770-78CBA3E9DB50}" type="pres">
      <dgm:prSet presAssocID="{96C070B7-29FC-490B-A5B0-AA7F9800DD5D}" presName="c6" presStyleLbl="node1" presStyleIdx="5" presStyleCnt="19"/>
      <dgm:spPr/>
    </dgm:pt>
    <dgm:pt modelId="{C44E75C2-7164-47C3-A217-EAEBA5C6BD4E}" type="pres">
      <dgm:prSet presAssocID="{96C070B7-29FC-490B-A5B0-AA7F9800DD5D}" presName="c7" presStyleLbl="node1" presStyleIdx="6" presStyleCnt="19"/>
      <dgm:spPr/>
    </dgm:pt>
    <dgm:pt modelId="{1D128BB1-9C77-4B10-A4DD-42D3B5D46C82}" type="pres">
      <dgm:prSet presAssocID="{96C070B7-29FC-490B-A5B0-AA7F9800DD5D}" presName="c8" presStyleLbl="node1" presStyleIdx="7" presStyleCnt="19"/>
      <dgm:spPr/>
    </dgm:pt>
    <dgm:pt modelId="{A455ADF4-D1F3-4F99-B8FF-9E384986C996}" type="pres">
      <dgm:prSet presAssocID="{96C070B7-29FC-490B-A5B0-AA7F9800DD5D}" presName="c9" presStyleLbl="node1" presStyleIdx="8" presStyleCnt="19"/>
      <dgm:spPr/>
    </dgm:pt>
    <dgm:pt modelId="{F118FD6B-6B88-4BCE-80B1-FD330BFB8B48}" type="pres">
      <dgm:prSet presAssocID="{96C070B7-29FC-490B-A5B0-AA7F9800DD5D}" presName="c10" presStyleLbl="node1" presStyleIdx="9" presStyleCnt="19"/>
      <dgm:spPr/>
    </dgm:pt>
    <dgm:pt modelId="{C91EC0B2-2B8C-4C90-9D9A-EF506FF98D71}" type="pres">
      <dgm:prSet presAssocID="{96C070B7-29FC-490B-A5B0-AA7F9800DD5D}" presName="c11" presStyleLbl="node1" presStyleIdx="10" presStyleCnt="19"/>
      <dgm:spPr/>
    </dgm:pt>
    <dgm:pt modelId="{FA424C10-AADB-4FB0-BD53-6D549F2529D2}" type="pres">
      <dgm:prSet presAssocID="{96C070B7-29FC-490B-A5B0-AA7F9800DD5D}" presName="c12" presStyleLbl="node1" presStyleIdx="11" presStyleCnt="19"/>
      <dgm:spPr/>
    </dgm:pt>
    <dgm:pt modelId="{C22E2250-5DD6-41DC-A66A-ACF451CB82A7}" type="pres">
      <dgm:prSet presAssocID="{96C070B7-29FC-490B-A5B0-AA7F9800DD5D}" presName="c13" presStyleLbl="node1" presStyleIdx="12" presStyleCnt="19"/>
      <dgm:spPr/>
    </dgm:pt>
    <dgm:pt modelId="{5FABB7BF-0893-4AEA-88F7-4BA13C216532}" type="pres">
      <dgm:prSet presAssocID="{96C070B7-29FC-490B-A5B0-AA7F9800DD5D}" presName="c14" presStyleLbl="node1" presStyleIdx="13" presStyleCnt="19"/>
      <dgm:spPr/>
    </dgm:pt>
    <dgm:pt modelId="{6F49D129-4E32-4390-B87B-9992BF21A27A}" type="pres">
      <dgm:prSet presAssocID="{96C070B7-29FC-490B-A5B0-AA7F9800DD5D}" presName="c15" presStyleLbl="node1" presStyleIdx="14" presStyleCnt="19"/>
      <dgm:spPr/>
    </dgm:pt>
    <dgm:pt modelId="{75F68BC8-4ACF-406D-AF3B-B4E74B3A17B9}" type="pres">
      <dgm:prSet presAssocID="{96C070B7-29FC-490B-A5B0-AA7F9800DD5D}" presName="c16" presStyleLbl="node1" presStyleIdx="15" presStyleCnt="19"/>
      <dgm:spPr/>
    </dgm:pt>
    <dgm:pt modelId="{800675A9-97FF-447B-B4EE-B4DBD2E4A801}" type="pres">
      <dgm:prSet presAssocID="{96C070B7-29FC-490B-A5B0-AA7F9800DD5D}" presName="c17" presStyleLbl="node1" presStyleIdx="16" presStyleCnt="19"/>
      <dgm:spPr/>
    </dgm:pt>
    <dgm:pt modelId="{BA581661-BC77-4FEF-8F71-B72DB515BC98}" type="pres">
      <dgm:prSet presAssocID="{96C070B7-29FC-490B-A5B0-AA7F9800DD5D}" presName="c18" presStyleLbl="node1" presStyleIdx="17" presStyleCnt="19"/>
      <dgm:spPr/>
    </dgm:pt>
    <dgm:pt modelId="{8304DD0A-D4E4-4145-925A-840D2BE8A8F1}" type="pres">
      <dgm:prSet presAssocID="{C025DFA6-DC0C-4100-B34D-19019EAEFD48}" presName="chevronComposite1" presStyleCnt="0"/>
      <dgm:spPr/>
    </dgm:pt>
    <dgm:pt modelId="{C0FBF1DD-E72A-4AE4-A4B0-9F8C93FDEE0E}" type="pres">
      <dgm:prSet presAssocID="{C025DFA6-DC0C-4100-B34D-19019EAEFD48}" presName="chevron1" presStyleLbl="sibTrans2D1" presStyleIdx="0" presStyleCnt="3"/>
      <dgm:spPr/>
    </dgm:pt>
    <dgm:pt modelId="{8BB27F7C-F542-4FDF-93AF-78516DF57105}" type="pres">
      <dgm:prSet presAssocID="{C025DFA6-DC0C-4100-B34D-19019EAEFD48}" presName="spChevron1" presStyleCnt="0"/>
      <dgm:spPr/>
    </dgm:pt>
    <dgm:pt modelId="{418E95B0-26DD-468F-AD6D-0B188E7940C8}" type="pres">
      <dgm:prSet presAssocID="{90982997-26B2-4E0A-9494-7638D3947BE4}" presName="middle" presStyleCnt="0"/>
      <dgm:spPr/>
    </dgm:pt>
    <dgm:pt modelId="{B7E15A5C-B9AF-4F9E-ABC9-ABAB3BE6C4BD}" type="pres">
      <dgm:prSet presAssocID="{90982997-26B2-4E0A-9494-7638D3947BE4}" presName="parTxMid" presStyleLbl="revTx" presStyleIdx="1" presStyleCnt="6"/>
      <dgm:spPr/>
      <dgm:t>
        <a:bodyPr/>
        <a:lstStyle/>
        <a:p>
          <a:endParaRPr lang="fr-FR"/>
        </a:p>
      </dgm:t>
    </dgm:pt>
    <dgm:pt modelId="{F8CC1552-0E95-48AC-95ED-62F89A667856}" type="pres">
      <dgm:prSet presAssocID="{90982997-26B2-4E0A-9494-7638D3947BE4}" presName="desTxMid" presStyleLbl="revTx" presStyleIdx="2" presStyleCnt="6" custLinFactNeighborY="-21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A61B0A-3E81-4AD3-9EA9-5B6E71C162D6}" type="pres">
      <dgm:prSet presAssocID="{90982997-26B2-4E0A-9494-7638D3947BE4}" presName="spMid" presStyleCnt="0"/>
      <dgm:spPr/>
    </dgm:pt>
    <dgm:pt modelId="{AB3B8F69-FA5A-4EC3-9A23-E764B395D92D}" type="pres">
      <dgm:prSet presAssocID="{E5A57EEE-27C0-4971-8573-31DC7F16C1F3}" presName="chevronComposite1" presStyleCnt="0"/>
      <dgm:spPr/>
    </dgm:pt>
    <dgm:pt modelId="{E1C65F00-C244-46C5-A271-84AC92151863}" type="pres">
      <dgm:prSet presAssocID="{E5A57EEE-27C0-4971-8573-31DC7F16C1F3}" presName="chevron1" presStyleLbl="sibTrans2D1" presStyleIdx="1" presStyleCnt="3"/>
      <dgm:spPr/>
    </dgm:pt>
    <dgm:pt modelId="{E24694BA-ABDA-494F-A747-998BFFE9B5E3}" type="pres">
      <dgm:prSet presAssocID="{E5A57EEE-27C0-4971-8573-31DC7F16C1F3}" presName="spChevron1" presStyleCnt="0"/>
      <dgm:spPr/>
    </dgm:pt>
    <dgm:pt modelId="{D7A895CC-36CD-4A78-A9DD-421F3B48D3D1}" type="pres">
      <dgm:prSet presAssocID="{D41D722E-1767-43A9-BFEC-C189217EFD4B}" presName="middle" presStyleCnt="0"/>
      <dgm:spPr/>
    </dgm:pt>
    <dgm:pt modelId="{1EC9B613-127C-4496-8B81-67CEFD37B109}" type="pres">
      <dgm:prSet presAssocID="{D41D722E-1767-43A9-BFEC-C189217EFD4B}" presName="parTxMid" presStyleLbl="revTx" presStyleIdx="3" presStyleCnt="6"/>
      <dgm:spPr/>
      <dgm:t>
        <a:bodyPr/>
        <a:lstStyle/>
        <a:p>
          <a:endParaRPr lang="fr-FR"/>
        </a:p>
      </dgm:t>
    </dgm:pt>
    <dgm:pt modelId="{6706569D-2C9D-4EC1-B4CF-1F0CE6AF703C}" type="pres">
      <dgm:prSet presAssocID="{D41D722E-1767-43A9-BFEC-C189217EFD4B}" presName="desTxMid" presStyleLbl="revTx" presStyleIdx="4" presStyleCnt="6" custLinFactNeighborY="-21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9CACE5-D56D-4450-A3C9-C56CAAEFF4E2}" type="pres">
      <dgm:prSet presAssocID="{D41D722E-1767-43A9-BFEC-C189217EFD4B}" presName="spMid" presStyleCnt="0"/>
      <dgm:spPr/>
    </dgm:pt>
    <dgm:pt modelId="{8467FA21-B7C1-4602-B1D0-4D992DB0B2AC}" type="pres">
      <dgm:prSet presAssocID="{6CC03F94-1D6C-4112-8BA5-81F90FD11A78}" presName="chevronComposite1" presStyleCnt="0"/>
      <dgm:spPr/>
    </dgm:pt>
    <dgm:pt modelId="{FCB8B61D-CE6A-4A0E-A27E-A84DFE91C74B}" type="pres">
      <dgm:prSet presAssocID="{6CC03F94-1D6C-4112-8BA5-81F90FD11A78}" presName="chevron1" presStyleLbl="sibTrans2D1" presStyleIdx="2" presStyleCnt="3"/>
      <dgm:spPr>
        <a:gradFill rotWithShape="0">
          <a:gsLst>
            <a:gs pos="0">
              <a:schemeClr val="bg2"/>
            </a:gs>
            <a:gs pos="50000">
              <a:schemeClr val="bg2"/>
            </a:gs>
            <a:gs pos="100000">
              <a:schemeClr val="bg2"/>
            </a:gs>
          </a:gsLst>
        </a:gradFill>
      </dgm:spPr>
      <dgm:t>
        <a:bodyPr/>
        <a:lstStyle/>
        <a:p>
          <a:endParaRPr lang="fr-FR"/>
        </a:p>
      </dgm:t>
    </dgm:pt>
    <dgm:pt modelId="{753CFEB7-B035-470F-B9A4-1777112C6103}" type="pres">
      <dgm:prSet presAssocID="{6CC03F94-1D6C-4112-8BA5-81F90FD11A78}" presName="spChevron1" presStyleCnt="0"/>
      <dgm:spPr/>
    </dgm:pt>
    <dgm:pt modelId="{FB6CAC98-DAFE-4B7A-8B93-14DE4222BAC2}" type="pres">
      <dgm:prSet presAssocID="{37C991A0-7FF5-40C3-8298-FF4C7772E319}" presName="last" presStyleCnt="0"/>
      <dgm:spPr/>
    </dgm:pt>
    <dgm:pt modelId="{0E5C337B-A987-43E2-8BC0-1CC536805F13}" type="pres">
      <dgm:prSet presAssocID="{37C991A0-7FF5-40C3-8298-FF4C7772E319}" presName="circleTx" presStyleLbl="node1" presStyleIdx="18" presStyleCnt="19"/>
      <dgm:spPr/>
      <dgm:t>
        <a:bodyPr/>
        <a:lstStyle/>
        <a:p>
          <a:endParaRPr lang="fr-FR"/>
        </a:p>
      </dgm:t>
    </dgm:pt>
    <dgm:pt modelId="{8DC55822-9921-48F0-BCDC-B5A6182A4DCD}" type="pres">
      <dgm:prSet presAssocID="{37C991A0-7FF5-40C3-8298-FF4C7772E319}" presName="desTxN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1663C1-69F6-4E57-8065-5581B33A78B1}" type="pres">
      <dgm:prSet presAssocID="{37C991A0-7FF5-40C3-8298-FF4C7772E319}" presName="spN" presStyleCnt="0"/>
      <dgm:spPr/>
    </dgm:pt>
  </dgm:ptLst>
  <dgm:cxnLst>
    <dgm:cxn modelId="{3DCCE0D8-E6BA-4FEE-99F9-D27F607FE6D5}" srcId="{90982997-26B2-4E0A-9494-7638D3947BE4}" destId="{432B0A29-9149-4EAA-9829-CA156E3D39F2}" srcOrd="1" destOrd="0" parTransId="{71FBBA4B-60F9-4162-ADA6-646961D49CB3}" sibTransId="{53EEF8BC-BDCE-47DA-B13A-A3C9EA0F0E76}"/>
    <dgm:cxn modelId="{63397A3F-7AAC-4D9E-8AA8-7E96A990D7CC}" type="presOf" srcId="{D41D722E-1767-43A9-BFEC-C189217EFD4B}" destId="{1EC9B613-127C-4496-8B81-67CEFD37B109}" srcOrd="0" destOrd="0" presId="urn:microsoft.com/office/officeart/2009/3/layout/RandomtoResultProcess"/>
    <dgm:cxn modelId="{3E929BD1-3550-4BAA-85A5-E400F5850D77}" type="presOf" srcId="{16318F33-C7B9-4929-9B70-D15D9E3FEB5F}" destId="{8DC55822-9921-48F0-BCDC-B5A6182A4DCD}" srcOrd="0" destOrd="0" presId="urn:microsoft.com/office/officeart/2009/3/layout/RandomtoResultProcess"/>
    <dgm:cxn modelId="{DB0779A2-1098-4E45-A881-F8BBB8CB8F89}" type="presOf" srcId="{C99FC2BE-10FB-4416-AA80-22BD66F9B737}" destId="{6706569D-2C9D-4EC1-B4CF-1F0CE6AF703C}" srcOrd="0" destOrd="0" presId="urn:microsoft.com/office/officeart/2009/3/layout/RandomtoResultProcess"/>
    <dgm:cxn modelId="{68BF1FCC-7A72-42B8-A250-3EDD830184D3}" srcId="{D41D722E-1767-43A9-BFEC-C189217EFD4B}" destId="{6600230E-3323-4FA6-BC63-049CD20AF022}" srcOrd="1" destOrd="0" parTransId="{22032DCF-093E-4E83-908A-B66D98DF608A}" sibTransId="{C9F0BCC0-4F42-4F40-8941-E55016BE3EF2}"/>
    <dgm:cxn modelId="{D995955B-0931-4604-BDF7-4B73B9906334}" srcId="{D41D722E-1767-43A9-BFEC-C189217EFD4B}" destId="{6A03E7F1-B815-42C8-89B7-4626F7231AAC}" srcOrd="2" destOrd="0" parTransId="{12F77FE7-1F22-440A-B4D9-5A7FD6C832A1}" sibTransId="{25D6BC16-9DF7-4301-AEFF-4645CED29FF4}"/>
    <dgm:cxn modelId="{23FBAA8D-1914-4E04-81BA-72EC46121EC6}" type="presOf" srcId="{37C991A0-7FF5-40C3-8298-FF4C7772E319}" destId="{0E5C337B-A987-43E2-8BC0-1CC536805F13}" srcOrd="0" destOrd="0" presId="urn:microsoft.com/office/officeart/2009/3/layout/RandomtoResultProcess"/>
    <dgm:cxn modelId="{4A3DA06D-1FDD-437D-A13E-50AFCCD8FC0E}" srcId="{1DE773C2-4F8A-4887-9DED-F3594CC4B95E}" destId="{37C991A0-7FF5-40C3-8298-FF4C7772E319}" srcOrd="3" destOrd="0" parTransId="{CC9DD178-E4C3-4599-AADF-F373EBC3089C}" sibTransId="{B0484777-CFAD-4755-A6D7-FDA6C27151A5}"/>
    <dgm:cxn modelId="{1D4EA48D-87AA-47B5-8695-48EAB105B192}" type="presOf" srcId="{25CEB08C-BD67-4FCA-AA89-A0585F899FEC}" destId="{F8CC1552-0E95-48AC-95ED-62F89A667856}" srcOrd="0" destOrd="0" presId="urn:microsoft.com/office/officeart/2009/3/layout/RandomtoResultProcess"/>
    <dgm:cxn modelId="{17CC695F-29D8-4EEA-BEFE-7C1371BF5CB1}" srcId="{37C991A0-7FF5-40C3-8298-FF4C7772E319}" destId="{16318F33-C7B9-4929-9B70-D15D9E3FEB5F}" srcOrd="0" destOrd="0" parTransId="{CDD64C09-C918-4AAA-AF88-C2F154539583}" sibTransId="{1213FEE0-8434-4A0D-9CB3-1684A4FC0312}"/>
    <dgm:cxn modelId="{02FF97BF-2CCA-4166-8276-6051E9F308FF}" srcId="{90982997-26B2-4E0A-9494-7638D3947BE4}" destId="{25CEB08C-BD67-4FCA-AA89-A0585F899FEC}" srcOrd="0" destOrd="0" parTransId="{66AFF326-24AF-491C-AE19-36E370D0C55F}" sibTransId="{68653087-9830-4E28-8F17-81AFE7458597}"/>
    <dgm:cxn modelId="{9DEBAD06-0FCB-4177-A99D-E99CB57DEAF9}" srcId="{1DE773C2-4F8A-4887-9DED-F3594CC4B95E}" destId="{90982997-26B2-4E0A-9494-7638D3947BE4}" srcOrd="1" destOrd="0" parTransId="{AA66F0B7-1307-4B0D-9885-55309F26FD3D}" sibTransId="{E5A57EEE-27C0-4971-8573-31DC7F16C1F3}"/>
    <dgm:cxn modelId="{132CF46C-235A-4F66-8504-C716CA20F11D}" type="presOf" srcId="{6600230E-3323-4FA6-BC63-049CD20AF022}" destId="{6706569D-2C9D-4EC1-B4CF-1F0CE6AF703C}" srcOrd="0" destOrd="1" presId="urn:microsoft.com/office/officeart/2009/3/layout/RandomtoResultProcess"/>
    <dgm:cxn modelId="{21E01FD1-6319-4A99-8F0C-E6DD54CCB94D}" type="presOf" srcId="{90982997-26B2-4E0A-9494-7638D3947BE4}" destId="{B7E15A5C-B9AF-4F9E-ABC9-ABAB3BE6C4BD}" srcOrd="0" destOrd="0" presId="urn:microsoft.com/office/officeart/2009/3/layout/RandomtoResultProcess"/>
    <dgm:cxn modelId="{78529B0B-A0D3-4453-86E5-1DCDADE382F8}" type="presOf" srcId="{96C070B7-29FC-490B-A5B0-AA7F9800DD5D}" destId="{5412D419-F65E-49E3-A679-FA7E5DF15D38}" srcOrd="0" destOrd="0" presId="urn:microsoft.com/office/officeart/2009/3/layout/RandomtoResultProcess"/>
    <dgm:cxn modelId="{0B11E28D-08C7-48B6-A53E-9BA914FF9843}" type="presOf" srcId="{1DE773C2-4F8A-4887-9DED-F3594CC4B95E}" destId="{33C950E3-8B85-4733-863A-801AE144FBBF}" srcOrd="0" destOrd="0" presId="urn:microsoft.com/office/officeart/2009/3/layout/RandomtoResultProcess"/>
    <dgm:cxn modelId="{30B6222B-AFC0-4CE8-B8D2-9207D312DF18}" srcId="{1DE773C2-4F8A-4887-9DED-F3594CC4B95E}" destId="{96C070B7-29FC-490B-A5B0-AA7F9800DD5D}" srcOrd="0" destOrd="0" parTransId="{43122F5B-D105-42F2-9B16-532EB70C8C82}" sibTransId="{C025DFA6-DC0C-4100-B34D-19019EAEFD48}"/>
    <dgm:cxn modelId="{2F794AC6-55D7-4EDD-B3C6-EEFA512E623A}" srcId="{D41D722E-1767-43A9-BFEC-C189217EFD4B}" destId="{C99FC2BE-10FB-4416-AA80-22BD66F9B737}" srcOrd="0" destOrd="0" parTransId="{EE3D9D72-8053-45BE-928E-12A15B8602D1}" sibTransId="{E132A9B0-B4F7-4DEF-BA2A-1EA357AB65D7}"/>
    <dgm:cxn modelId="{B5E16C93-BFF1-4B90-B3B4-E47F69DDCE86}" type="presOf" srcId="{432B0A29-9149-4EAA-9829-CA156E3D39F2}" destId="{F8CC1552-0E95-48AC-95ED-62F89A667856}" srcOrd="0" destOrd="1" presId="urn:microsoft.com/office/officeart/2009/3/layout/RandomtoResultProcess"/>
    <dgm:cxn modelId="{AB0E32B3-6095-4557-A961-84899289B89A}" srcId="{1DE773C2-4F8A-4887-9DED-F3594CC4B95E}" destId="{D41D722E-1767-43A9-BFEC-C189217EFD4B}" srcOrd="2" destOrd="0" parTransId="{D7B1A0EE-9F44-4136-9CCE-3D25CEAD572A}" sibTransId="{6CC03F94-1D6C-4112-8BA5-81F90FD11A78}"/>
    <dgm:cxn modelId="{697EADAF-D19B-4BCF-8EE5-EF1442677B2D}" type="presOf" srcId="{6A03E7F1-B815-42C8-89B7-4626F7231AAC}" destId="{6706569D-2C9D-4EC1-B4CF-1F0CE6AF703C}" srcOrd="0" destOrd="2" presId="urn:microsoft.com/office/officeart/2009/3/layout/RandomtoResultProcess"/>
    <dgm:cxn modelId="{3B056B48-F4BB-4D5D-B052-C93B8AA15196}" type="presParOf" srcId="{33C950E3-8B85-4733-863A-801AE144FBBF}" destId="{3035B050-C07F-4DBC-A7F1-40A20707ECCD}" srcOrd="0" destOrd="0" presId="urn:microsoft.com/office/officeart/2009/3/layout/RandomtoResultProcess"/>
    <dgm:cxn modelId="{E2926AE0-039B-4CFD-84E3-861226972BF4}" type="presParOf" srcId="{3035B050-C07F-4DBC-A7F1-40A20707ECCD}" destId="{5412D419-F65E-49E3-A679-FA7E5DF15D38}" srcOrd="0" destOrd="0" presId="urn:microsoft.com/office/officeart/2009/3/layout/RandomtoResultProcess"/>
    <dgm:cxn modelId="{6671326C-5CF8-4E74-9694-5C05766CA5D7}" type="presParOf" srcId="{3035B050-C07F-4DBC-A7F1-40A20707ECCD}" destId="{C65C78DC-98EE-4EB7-A0C6-244CC8F3775C}" srcOrd="1" destOrd="0" presId="urn:microsoft.com/office/officeart/2009/3/layout/RandomtoResultProcess"/>
    <dgm:cxn modelId="{0452294D-5E29-4D73-9629-3E69AA750A9C}" type="presParOf" srcId="{3035B050-C07F-4DBC-A7F1-40A20707ECCD}" destId="{99A08EE3-EE94-409D-B45F-1D95ECAA700C}" srcOrd="2" destOrd="0" presId="urn:microsoft.com/office/officeart/2009/3/layout/RandomtoResultProcess"/>
    <dgm:cxn modelId="{F86EF89D-EA34-499D-8AA2-3C6498BD525B}" type="presParOf" srcId="{3035B050-C07F-4DBC-A7F1-40A20707ECCD}" destId="{008FF6AA-104D-4CA0-80C3-BEABB1ED5A3E}" srcOrd="3" destOrd="0" presId="urn:microsoft.com/office/officeart/2009/3/layout/RandomtoResultProcess"/>
    <dgm:cxn modelId="{6395EE10-E460-493D-B68F-8601E637FAD3}" type="presParOf" srcId="{3035B050-C07F-4DBC-A7F1-40A20707ECCD}" destId="{63B51044-0052-4695-87B3-CF04395212DC}" srcOrd="4" destOrd="0" presId="urn:microsoft.com/office/officeart/2009/3/layout/RandomtoResultProcess"/>
    <dgm:cxn modelId="{58A81D25-EFE4-4B8A-B21F-D56826E1460C}" type="presParOf" srcId="{3035B050-C07F-4DBC-A7F1-40A20707ECCD}" destId="{36D17993-5CF3-473E-B447-5278E814F65E}" srcOrd="5" destOrd="0" presId="urn:microsoft.com/office/officeart/2009/3/layout/RandomtoResultProcess"/>
    <dgm:cxn modelId="{2E10B889-C9CB-4003-9D8E-69E1545A96E9}" type="presParOf" srcId="{3035B050-C07F-4DBC-A7F1-40A20707ECCD}" destId="{DE24BB3F-8C7D-47DB-9770-78CBA3E9DB50}" srcOrd="6" destOrd="0" presId="urn:microsoft.com/office/officeart/2009/3/layout/RandomtoResultProcess"/>
    <dgm:cxn modelId="{479C6F55-9786-4645-8465-E832493BAFBD}" type="presParOf" srcId="{3035B050-C07F-4DBC-A7F1-40A20707ECCD}" destId="{C44E75C2-7164-47C3-A217-EAEBA5C6BD4E}" srcOrd="7" destOrd="0" presId="urn:microsoft.com/office/officeart/2009/3/layout/RandomtoResultProcess"/>
    <dgm:cxn modelId="{631F22B1-5A1E-4250-B41B-5559C6A8C151}" type="presParOf" srcId="{3035B050-C07F-4DBC-A7F1-40A20707ECCD}" destId="{1D128BB1-9C77-4B10-A4DD-42D3B5D46C82}" srcOrd="8" destOrd="0" presId="urn:microsoft.com/office/officeart/2009/3/layout/RandomtoResultProcess"/>
    <dgm:cxn modelId="{2FB8F14E-2DEE-4B9B-B5D7-B2A62C50F57F}" type="presParOf" srcId="{3035B050-C07F-4DBC-A7F1-40A20707ECCD}" destId="{A455ADF4-D1F3-4F99-B8FF-9E384986C996}" srcOrd="9" destOrd="0" presId="urn:microsoft.com/office/officeart/2009/3/layout/RandomtoResultProcess"/>
    <dgm:cxn modelId="{4AE43964-96E3-412B-A213-134FD63F3B9E}" type="presParOf" srcId="{3035B050-C07F-4DBC-A7F1-40A20707ECCD}" destId="{F118FD6B-6B88-4BCE-80B1-FD330BFB8B48}" srcOrd="10" destOrd="0" presId="urn:microsoft.com/office/officeart/2009/3/layout/RandomtoResultProcess"/>
    <dgm:cxn modelId="{E19131A3-04FE-416C-9EF4-49C69A01CAFF}" type="presParOf" srcId="{3035B050-C07F-4DBC-A7F1-40A20707ECCD}" destId="{C91EC0B2-2B8C-4C90-9D9A-EF506FF98D71}" srcOrd="11" destOrd="0" presId="urn:microsoft.com/office/officeart/2009/3/layout/RandomtoResultProcess"/>
    <dgm:cxn modelId="{1DCCCDD5-CD30-42F3-9EF8-A800AD9DB013}" type="presParOf" srcId="{3035B050-C07F-4DBC-A7F1-40A20707ECCD}" destId="{FA424C10-AADB-4FB0-BD53-6D549F2529D2}" srcOrd="12" destOrd="0" presId="urn:microsoft.com/office/officeart/2009/3/layout/RandomtoResultProcess"/>
    <dgm:cxn modelId="{F2E957BB-DF93-4E2C-A2D8-77B67604948D}" type="presParOf" srcId="{3035B050-C07F-4DBC-A7F1-40A20707ECCD}" destId="{C22E2250-5DD6-41DC-A66A-ACF451CB82A7}" srcOrd="13" destOrd="0" presId="urn:microsoft.com/office/officeart/2009/3/layout/RandomtoResultProcess"/>
    <dgm:cxn modelId="{B52AE0C5-3470-4858-AB24-5911BCCC5602}" type="presParOf" srcId="{3035B050-C07F-4DBC-A7F1-40A20707ECCD}" destId="{5FABB7BF-0893-4AEA-88F7-4BA13C216532}" srcOrd="14" destOrd="0" presId="urn:microsoft.com/office/officeart/2009/3/layout/RandomtoResultProcess"/>
    <dgm:cxn modelId="{21AC64E5-168D-4AAC-9507-7F105495BFC6}" type="presParOf" srcId="{3035B050-C07F-4DBC-A7F1-40A20707ECCD}" destId="{6F49D129-4E32-4390-B87B-9992BF21A27A}" srcOrd="15" destOrd="0" presId="urn:microsoft.com/office/officeart/2009/3/layout/RandomtoResultProcess"/>
    <dgm:cxn modelId="{4C39D0B7-AF9E-406A-8329-F3F10F2BE7D9}" type="presParOf" srcId="{3035B050-C07F-4DBC-A7F1-40A20707ECCD}" destId="{75F68BC8-4ACF-406D-AF3B-B4E74B3A17B9}" srcOrd="16" destOrd="0" presId="urn:microsoft.com/office/officeart/2009/3/layout/RandomtoResultProcess"/>
    <dgm:cxn modelId="{8A349666-6951-454B-B82C-DFADC32C06D8}" type="presParOf" srcId="{3035B050-C07F-4DBC-A7F1-40A20707ECCD}" destId="{800675A9-97FF-447B-B4EE-B4DBD2E4A801}" srcOrd="17" destOrd="0" presId="urn:microsoft.com/office/officeart/2009/3/layout/RandomtoResultProcess"/>
    <dgm:cxn modelId="{3D8E5836-60F3-4EE3-A2CA-6A714374FCF5}" type="presParOf" srcId="{3035B050-C07F-4DBC-A7F1-40A20707ECCD}" destId="{BA581661-BC77-4FEF-8F71-B72DB515BC98}" srcOrd="18" destOrd="0" presId="urn:microsoft.com/office/officeart/2009/3/layout/RandomtoResultProcess"/>
    <dgm:cxn modelId="{942393A7-7748-4A02-8221-89094D70A7B8}" type="presParOf" srcId="{33C950E3-8B85-4733-863A-801AE144FBBF}" destId="{8304DD0A-D4E4-4145-925A-840D2BE8A8F1}" srcOrd="1" destOrd="0" presId="urn:microsoft.com/office/officeart/2009/3/layout/RandomtoResultProcess"/>
    <dgm:cxn modelId="{33188B21-EC79-4BF9-A2BE-200A6DE75DC8}" type="presParOf" srcId="{8304DD0A-D4E4-4145-925A-840D2BE8A8F1}" destId="{C0FBF1DD-E72A-4AE4-A4B0-9F8C93FDEE0E}" srcOrd="0" destOrd="0" presId="urn:microsoft.com/office/officeart/2009/3/layout/RandomtoResultProcess"/>
    <dgm:cxn modelId="{346996B5-7933-41B7-BC1A-1774F210F044}" type="presParOf" srcId="{8304DD0A-D4E4-4145-925A-840D2BE8A8F1}" destId="{8BB27F7C-F542-4FDF-93AF-78516DF57105}" srcOrd="1" destOrd="0" presId="urn:microsoft.com/office/officeart/2009/3/layout/RandomtoResultProcess"/>
    <dgm:cxn modelId="{7C29CF1F-6EF4-42F1-9EBE-FA4202EF711D}" type="presParOf" srcId="{33C950E3-8B85-4733-863A-801AE144FBBF}" destId="{418E95B0-26DD-468F-AD6D-0B188E7940C8}" srcOrd="2" destOrd="0" presId="urn:microsoft.com/office/officeart/2009/3/layout/RandomtoResultProcess"/>
    <dgm:cxn modelId="{DAE7DD93-D103-4034-AF65-CBD106AE66BD}" type="presParOf" srcId="{418E95B0-26DD-468F-AD6D-0B188E7940C8}" destId="{B7E15A5C-B9AF-4F9E-ABC9-ABAB3BE6C4BD}" srcOrd="0" destOrd="0" presId="urn:microsoft.com/office/officeart/2009/3/layout/RandomtoResultProcess"/>
    <dgm:cxn modelId="{8211054E-0DB6-499A-A43A-1D8DB9195485}" type="presParOf" srcId="{418E95B0-26DD-468F-AD6D-0B188E7940C8}" destId="{F8CC1552-0E95-48AC-95ED-62F89A667856}" srcOrd="1" destOrd="0" presId="urn:microsoft.com/office/officeart/2009/3/layout/RandomtoResultProcess"/>
    <dgm:cxn modelId="{D1695C96-4D2D-4148-B83D-46E5F4202E30}" type="presParOf" srcId="{418E95B0-26DD-468F-AD6D-0B188E7940C8}" destId="{F5A61B0A-3E81-4AD3-9EA9-5B6E71C162D6}" srcOrd="2" destOrd="0" presId="urn:microsoft.com/office/officeart/2009/3/layout/RandomtoResultProcess"/>
    <dgm:cxn modelId="{61DFA5CC-62E2-460A-AED6-CC262D100062}" type="presParOf" srcId="{33C950E3-8B85-4733-863A-801AE144FBBF}" destId="{AB3B8F69-FA5A-4EC3-9A23-E764B395D92D}" srcOrd="3" destOrd="0" presId="urn:microsoft.com/office/officeart/2009/3/layout/RandomtoResultProcess"/>
    <dgm:cxn modelId="{705A11B0-A89B-471C-B40F-DE423BAD6699}" type="presParOf" srcId="{AB3B8F69-FA5A-4EC3-9A23-E764B395D92D}" destId="{E1C65F00-C244-46C5-A271-84AC92151863}" srcOrd="0" destOrd="0" presId="urn:microsoft.com/office/officeart/2009/3/layout/RandomtoResultProcess"/>
    <dgm:cxn modelId="{15B02794-5537-414B-BE3F-96F12DBB9A91}" type="presParOf" srcId="{AB3B8F69-FA5A-4EC3-9A23-E764B395D92D}" destId="{E24694BA-ABDA-494F-A747-998BFFE9B5E3}" srcOrd="1" destOrd="0" presId="urn:microsoft.com/office/officeart/2009/3/layout/RandomtoResultProcess"/>
    <dgm:cxn modelId="{2E8486B2-B0B5-4D43-91E2-C6F119648750}" type="presParOf" srcId="{33C950E3-8B85-4733-863A-801AE144FBBF}" destId="{D7A895CC-36CD-4A78-A9DD-421F3B48D3D1}" srcOrd="4" destOrd="0" presId="urn:microsoft.com/office/officeart/2009/3/layout/RandomtoResultProcess"/>
    <dgm:cxn modelId="{7BCDC8D5-15C9-490A-AE81-A8B564CE1D31}" type="presParOf" srcId="{D7A895CC-36CD-4A78-A9DD-421F3B48D3D1}" destId="{1EC9B613-127C-4496-8B81-67CEFD37B109}" srcOrd="0" destOrd="0" presId="urn:microsoft.com/office/officeart/2009/3/layout/RandomtoResultProcess"/>
    <dgm:cxn modelId="{1CB20AB3-C65B-4DA7-B378-6923A7D37E74}" type="presParOf" srcId="{D7A895CC-36CD-4A78-A9DD-421F3B48D3D1}" destId="{6706569D-2C9D-4EC1-B4CF-1F0CE6AF703C}" srcOrd="1" destOrd="0" presId="urn:microsoft.com/office/officeart/2009/3/layout/RandomtoResultProcess"/>
    <dgm:cxn modelId="{EEAA45D1-87AF-419B-B480-56AC5A8F9645}" type="presParOf" srcId="{D7A895CC-36CD-4A78-A9DD-421F3B48D3D1}" destId="{1E9CACE5-D56D-4450-A3C9-C56CAAEFF4E2}" srcOrd="2" destOrd="0" presId="urn:microsoft.com/office/officeart/2009/3/layout/RandomtoResultProcess"/>
    <dgm:cxn modelId="{1C43F8B5-6F54-4EEE-B0C5-A238E89E8627}" type="presParOf" srcId="{33C950E3-8B85-4733-863A-801AE144FBBF}" destId="{8467FA21-B7C1-4602-B1D0-4D992DB0B2AC}" srcOrd="5" destOrd="0" presId="urn:microsoft.com/office/officeart/2009/3/layout/RandomtoResultProcess"/>
    <dgm:cxn modelId="{B2FB610B-F000-44E6-8067-6D9CAAB9D7A4}" type="presParOf" srcId="{8467FA21-B7C1-4602-B1D0-4D992DB0B2AC}" destId="{FCB8B61D-CE6A-4A0E-A27E-A84DFE91C74B}" srcOrd="0" destOrd="0" presId="urn:microsoft.com/office/officeart/2009/3/layout/RandomtoResultProcess"/>
    <dgm:cxn modelId="{FE4968C0-ED37-424E-9FBF-341446891167}" type="presParOf" srcId="{8467FA21-B7C1-4602-B1D0-4D992DB0B2AC}" destId="{753CFEB7-B035-470F-B9A4-1777112C6103}" srcOrd="1" destOrd="0" presId="urn:microsoft.com/office/officeart/2009/3/layout/RandomtoResultProcess"/>
    <dgm:cxn modelId="{072BAF0C-4209-4CD6-9037-26C76FF88F98}" type="presParOf" srcId="{33C950E3-8B85-4733-863A-801AE144FBBF}" destId="{FB6CAC98-DAFE-4B7A-8B93-14DE4222BAC2}" srcOrd="6" destOrd="0" presId="urn:microsoft.com/office/officeart/2009/3/layout/RandomtoResultProcess"/>
    <dgm:cxn modelId="{9706AFB9-68E0-4AC3-A525-AA107D979B8A}" type="presParOf" srcId="{FB6CAC98-DAFE-4B7A-8B93-14DE4222BAC2}" destId="{0E5C337B-A987-43E2-8BC0-1CC536805F13}" srcOrd="0" destOrd="0" presId="urn:microsoft.com/office/officeart/2009/3/layout/RandomtoResultProcess"/>
    <dgm:cxn modelId="{49838EF7-6796-4C85-8387-5AD536B99B1F}" type="presParOf" srcId="{FB6CAC98-DAFE-4B7A-8B93-14DE4222BAC2}" destId="{8DC55822-9921-48F0-BCDC-B5A6182A4DCD}" srcOrd="1" destOrd="0" presId="urn:microsoft.com/office/officeart/2009/3/layout/RandomtoResultProcess"/>
    <dgm:cxn modelId="{10F67411-00DE-40E8-9A49-DA6EE33EB575}" type="presParOf" srcId="{FB6CAC98-DAFE-4B7A-8B93-14DE4222BAC2}" destId="{3E1663C1-69F6-4E57-8065-5581B33A78B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E773C2-4F8A-4887-9DED-F3594CC4B95E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6C070B7-29FC-490B-A5B0-AA7F9800DD5D}">
      <dgm:prSet phldrT="[Texte]"/>
      <dgm:spPr/>
      <dgm:t>
        <a:bodyPr/>
        <a:lstStyle/>
        <a:p>
          <a:r>
            <a:rPr lang="fr-FR" dirty="0" smtClean="0"/>
            <a:t>Révision du Décret DR en 2014</a:t>
          </a:r>
          <a:endParaRPr lang="fr-FR" dirty="0"/>
        </a:p>
      </dgm:t>
    </dgm:pt>
    <dgm:pt modelId="{43122F5B-D105-42F2-9B16-532EB70C8C82}" type="parTrans" cxnId="{30B6222B-AFC0-4CE8-B8D2-9207D312DF18}">
      <dgm:prSet/>
      <dgm:spPr/>
      <dgm:t>
        <a:bodyPr/>
        <a:lstStyle/>
        <a:p>
          <a:endParaRPr lang="fr-FR"/>
        </a:p>
      </dgm:t>
    </dgm:pt>
    <dgm:pt modelId="{C025DFA6-DC0C-4100-B34D-19019EAEFD48}" type="sibTrans" cxnId="{30B6222B-AFC0-4CE8-B8D2-9207D312DF18}">
      <dgm:prSet/>
      <dgm:spPr/>
      <dgm:t>
        <a:bodyPr/>
        <a:lstStyle/>
        <a:p>
          <a:endParaRPr lang="fr-FR"/>
        </a:p>
      </dgm:t>
    </dgm:pt>
    <dgm:pt modelId="{37C991A0-7FF5-40C3-8298-FF4C7772E319}">
      <dgm:prSet phldrT="[Texte]"/>
      <dgm:spPr>
        <a:gradFill rotWithShape="0">
          <a:gsLst>
            <a:gs pos="0">
              <a:schemeClr val="bg2"/>
            </a:gs>
            <a:gs pos="100000">
              <a:schemeClr val="bg2"/>
            </a:gs>
          </a:gsLst>
        </a:gradFill>
      </dgm:spPr>
      <dgm:t>
        <a:bodyPr/>
        <a:lstStyle/>
        <a:p>
          <a:r>
            <a:rPr lang="fr-FR" dirty="0" smtClean="0"/>
            <a:t>Fondements à transmettre aux communes</a:t>
          </a:r>
          <a:endParaRPr lang="fr-FR" dirty="0"/>
        </a:p>
      </dgm:t>
    </dgm:pt>
    <dgm:pt modelId="{CC9DD178-E4C3-4599-AADF-F373EBC3089C}" type="parTrans" cxnId="{4A3DA06D-1FDD-437D-A13E-50AFCCD8FC0E}">
      <dgm:prSet/>
      <dgm:spPr/>
      <dgm:t>
        <a:bodyPr/>
        <a:lstStyle/>
        <a:p>
          <a:endParaRPr lang="fr-FR"/>
        </a:p>
      </dgm:t>
    </dgm:pt>
    <dgm:pt modelId="{B0484777-CFAD-4755-A6D7-FDA6C27151A5}" type="sibTrans" cxnId="{4A3DA06D-1FDD-437D-A13E-50AFCCD8FC0E}">
      <dgm:prSet/>
      <dgm:spPr/>
      <dgm:t>
        <a:bodyPr/>
        <a:lstStyle/>
        <a:p>
          <a:endParaRPr lang="fr-FR"/>
        </a:p>
      </dgm:t>
    </dgm:pt>
    <dgm:pt modelId="{16318F33-C7B9-4929-9B70-D15D9E3FEB5F}">
      <dgm:prSet phldrT="[Texte]" custT="1"/>
      <dgm:spPr/>
      <dgm:t>
        <a:bodyPr/>
        <a:lstStyle/>
        <a:p>
          <a:r>
            <a:rPr lang="fr-FR" sz="1500" dirty="0" smtClean="0">
              <a:solidFill>
                <a:schemeClr val="bg1">
                  <a:lumMod val="75000"/>
                </a:schemeClr>
              </a:solidFill>
            </a:rPr>
            <a:t>Processus participatif initié au niveau régional</a:t>
          </a:r>
          <a:endParaRPr lang="fr-FR" sz="1500" dirty="0">
            <a:solidFill>
              <a:schemeClr val="bg1">
                <a:lumMod val="75000"/>
              </a:schemeClr>
            </a:solidFill>
          </a:endParaRPr>
        </a:p>
      </dgm:t>
    </dgm:pt>
    <dgm:pt modelId="{CDD64C09-C918-4AAA-AF88-C2F154539583}" type="parTrans" cxnId="{17CC695F-29D8-4EEA-BEFE-7C1371BF5CB1}">
      <dgm:prSet/>
      <dgm:spPr/>
      <dgm:t>
        <a:bodyPr/>
        <a:lstStyle/>
        <a:p>
          <a:endParaRPr lang="fr-FR"/>
        </a:p>
      </dgm:t>
    </dgm:pt>
    <dgm:pt modelId="{1213FEE0-8434-4A0D-9CB3-1684A4FC0312}" type="sibTrans" cxnId="{17CC695F-29D8-4EEA-BEFE-7C1371BF5CB1}">
      <dgm:prSet/>
      <dgm:spPr/>
      <dgm:t>
        <a:bodyPr/>
        <a:lstStyle/>
        <a:p>
          <a:endParaRPr lang="fr-FR"/>
        </a:p>
      </dgm:t>
    </dgm:pt>
    <dgm:pt modelId="{90982997-26B2-4E0A-9494-7638D3947BE4}">
      <dgm:prSet phldrT="[Texte]"/>
      <dgm:spPr/>
      <dgm:t>
        <a:bodyPr/>
        <a:lstStyle/>
        <a:p>
          <a:r>
            <a:rPr lang="fr-FR" dirty="0" smtClean="0"/>
            <a:t>Intégration des principes du DD au sein des ODR ? </a:t>
          </a:r>
          <a:endParaRPr lang="fr-FR" dirty="0"/>
        </a:p>
      </dgm:t>
    </dgm:pt>
    <dgm:pt modelId="{AA66F0B7-1307-4B0D-9885-55309F26FD3D}" type="parTrans" cxnId="{9DEBAD06-0FCB-4177-A99D-E99CB57DEAF9}">
      <dgm:prSet/>
      <dgm:spPr/>
      <dgm:t>
        <a:bodyPr/>
        <a:lstStyle/>
        <a:p>
          <a:endParaRPr lang="fr-FR"/>
        </a:p>
      </dgm:t>
    </dgm:pt>
    <dgm:pt modelId="{E5A57EEE-27C0-4971-8573-31DC7F16C1F3}" type="sibTrans" cxnId="{9DEBAD06-0FCB-4177-A99D-E99CB57DEAF9}">
      <dgm:prSet/>
      <dgm:spPr/>
      <dgm:t>
        <a:bodyPr/>
        <a:lstStyle/>
        <a:p>
          <a:endParaRPr lang="fr-FR"/>
        </a:p>
      </dgm:t>
    </dgm:pt>
    <dgm:pt modelId="{D41D722E-1767-43A9-BFEC-C189217EFD4B}">
      <dgm:prSet phldrT="[Texte]"/>
      <dgm:spPr/>
      <dgm:t>
        <a:bodyPr/>
        <a:lstStyle/>
        <a:p>
          <a:r>
            <a:rPr lang="fr-FR" dirty="0" smtClean="0"/>
            <a:t>Clarifier la finalité de l’évaluation et possibilité de la rendre participative eu égard aux principes de l’EPN</a:t>
          </a:r>
          <a:endParaRPr lang="fr-FR" dirty="0"/>
        </a:p>
      </dgm:t>
    </dgm:pt>
    <dgm:pt modelId="{D7B1A0EE-9F44-4136-9CCE-3D25CEAD572A}" type="parTrans" cxnId="{AB0E32B3-6095-4557-A961-84899289B89A}">
      <dgm:prSet/>
      <dgm:spPr/>
      <dgm:t>
        <a:bodyPr/>
        <a:lstStyle/>
        <a:p>
          <a:endParaRPr lang="fr-FR"/>
        </a:p>
      </dgm:t>
    </dgm:pt>
    <dgm:pt modelId="{6CC03F94-1D6C-4112-8BA5-81F90FD11A78}" type="sibTrans" cxnId="{AB0E32B3-6095-4557-A961-84899289B89A}">
      <dgm:prSet/>
      <dgm:spPr/>
      <dgm:t>
        <a:bodyPr/>
        <a:lstStyle/>
        <a:p>
          <a:endParaRPr lang="fr-FR"/>
        </a:p>
      </dgm:t>
    </dgm:pt>
    <dgm:pt modelId="{25CEB08C-BD67-4FCA-AA89-A0585F899FEC}">
      <dgm:prSet phldrT="[Texte]" custT="1"/>
      <dgm:spPr/>
      <dgm:t>
        <a:bodyPr/>
        <a:lstStyle/>
        <a:p>
          <a:r>
            <a:rPr lang="fr-FR" sz="1500" dirty="0" smtClean="0"/>
            <a:t>(2017-2018)</a:t>
          </a:r>
          <a:endParaRPr lang="fr-FR" sz="1500" dirty="0"/>
        </a:p>
      </dgm:t>
    </dgm:pt>
    <dgm:pt modelId="{66AFF326-24AF-491C-AE19-36E370D0C55F}" type="parTrans" cxnId="{02FF97BF-2CCA-4166-8276-6051E9F308FF}">
      <dgm:prSet/>
      <dgm:spPr/>
      <dgm:t>
        <a:bodyPr/>
        <a:lstStyle/>
        <a:p>
          <a:endParaRPr lang="fr-FR"/>
        </a:p>
      </dgm:t>
    </dgm:pt>
    <dgm:pt modelId="{68653087-9830-4E28-8F17-81AFE7458597}" type="sibTrans" cxnId="{02FF97BF-2CCA-4166-8276-6051E9F308FF}">
      <dgm:prSet/>
      <dgm:spPr/>
      <dgm:t>
        <a:bodyPr/>
        <a:lstStyle/>
        <a:p>
          <a:endParaRPr lang="fr-FR"/>
        </a:p>
      </dgm:t>
    </dgm:pt>
    <dgm:pt modelId="{C99FC2BE-10FB-4416-AA80-22BD66F9B737}">
      <dgm:prSet phldrT="[Texte]" custT="1"/>
      <dgm:spPr/>
      <dgm:t>
        <a:bodyPr/>
        <a:lstStyle/>
        <a:p>
          <a:r>
            <a:rPr lang="fr-FR" sz="1500" dirty="0" smtClean="0"/>
            <a:t>(2018-2019)</a:t>
          </a:r>
          <a:endParaRPr lang="fr-FR" sz="1500" dirty="0"/>
        </a:p>
      </dgm:t>
    </dgm:pt>
    <dgm:pt modelId="{EE3D9D72-8053-45BE-928E-12A15B8602D1}" type="parTrans" cxnId="{2F794AC6-55D7-4EDD-B3C6-EEFA512E623A}">
      <dgm:prSet/>
      <dgm:spPr/>
      <dgm:t>
        <a:bodyPr/>
        <a:lstStyle/>
        <a:p>
          <a:endParaRPr lang="fr-FR"/>
        </a:p>
      </dgm:t>
    </dgm:pt>
    <dgm:pt modelId="{E132A9B0-B4F7-4DEF-BA2A-1EA357AB65D7}" type="sibTrans" cxnId="{2F794AC6-55D7-4EDD-B3C6-EEFA512E623A}">
      <dgm:prSet/>
      <dgm:spPr/>
      <dgm:t>
        <a:bodyPr/>
        <a:lstStyle/>
        <a:p>
          <a:endParaRPr lang="fr-FR"/>
        </a:p>
      </dgm:t>
    </dgm:pt>
    <dgm:pt modelId="{432B0A29-9149-4EAA-9829-CA156E3D39F2}">
      <dgm:prSet phldrT="[Texte]" custT="1"/>
      <dgm:spPr/>
      <dgm:t>
        <a:bodyPr/>
        <a:lstStyle/>
        <a:p>
          <a:r>
            <a:rPr lang="fr-FR" sz="1500" dirty="0" smtClean="0"/>
            <a:t>Auteurs de programme et accompagnateurs</a:t>
          </a:r>
          <a:endParaRPr lang="fr-FR" sz="1500" dirty="0"/>
        </a:p>
      </dgm:t>
    </dgm:pt>
    <dgm:pt modelId="{71FBBA4B-60F9-4162-ADA6-646961D49CB3}" type="parTrans" cxnId="{3DCCE0D8-E6BA-4FEE-99F9-D27F607FE6D5}">
      <dgm:prSet/>
      <dgm:spPr/>
      <dgm:t>
        <a:bodyPr/>
        <a:lstStyle/>
        <a:p>
          <a:endParaRPr lang="fr-FR"/>
        </a:p>
      </dgm:t>
    </dgm:pt>
    <dgm:pt modelId="{53EEF8BC-BDCE-47DA-B13A-A3C9EA0F0E76}" type="sibTrans" cxnId="{3DCCE0D8-E6BA-4FEE-99F9-D27F607FE6D5}">
      <dgm:prSet/>
      <dgm:spPr/>
      <dgm:t>
        <a:bodyPr/>
        <a:lstStyle/>
        <a:p>
          <a:endParaRPr lang="fr-FR"/>
        </a:p>
      </dgm:t>
    </dgm:pt>
    <dgm:pt modelId="{6600230E-3323-4FA6-BC63-049CD20AF022}">
      <dgm:prSet phldrT="[Texte]" custT="1"/>
      <dgm:spPr/>
      <dgm:t>
        <a:bodyPr/>
        <a:lstStyle/>
        <a:p>
          <a:r>
            <a:rPr lang="fr-FR" sz="1500" dirty="0" smtClean="0"/>
            <a:t>Finalité : textes de référence, DDR et </a:t>
          </a:r>
          <a:r>
            <a:rPr lang="fr-FR" sz="1500" dirty="0" err="1" smtClean="0"/>
            <a:t>qqs</a:t>
          </a:r>
          <a:r>
            <a:rPr lang="fr-FR" sz="1500" dirty="0" smtClean="0"/>
            <a:t> communes</a:t>
          </a:r>
          <a:endParaRPr lang="fr-FR" sz="1500" dirty="0"/>
        </a:p>
      </dgm:t>
    </dgm:pt>
    <dgm:pt modelId="{22032DCF-093E-4E83-908A-B66D98DF608A}" type="parTrans" cxnId="{68BF1FCC-7A72-42B8-A250-3EDD830184D3}">
      <dgm:prSet/>
      <dgm:spPr/>
      <dgm:t>
        <a:bodyPr/>
        <a:lstStyle/>
        <a:p>
          <a:endParaRPr lang="fr-FR"/>
        </a:p>
      </dgm:t>
    </dgm:pt>
    <dgm:pt modelId="{C9F0BCC0-4F42-4F40-8941-E55016BE3EF2}" type="sibTrans" cxnId="{68BF1FCC-7A72-42B8-A250-3EDD830184D3}">
      <dgm:prSet/>
      <dgm:spPr/>
      <dgm:t>
        <a:bodyPr/>
        <a:lstStyle/>
        <a:p>
          <a:endParaRPr lang="fr-FR"/>
        </a:p>
      </dgm:t>
    </dgm:pt>
    <dgm:pt modelId="{6A03E7F1-B815-42C8-89B7-4626F7231AAC}">
      <dgm:prSet phldrT="[Texte]" custT="1"/>
      <dgm:spPr/>
      <dgm:t>
        <a:bodyPr/>
        <a:lstStyle/>
        <a:p>
          <a:r>
            <a:rPr lang="fr-FR" sz="1500" dirty="0" smtClean="0"/>
            <a:t>EPN : experts</a:t>
          </a:r>
          <a:endParaRPr lang="fr-FR" sz="1500" dirty="0"/>
        </a:p>
      </dgm:t>
    </dgm:pt>
    <dgm:pt modelId="{12F77FE7-1F22-440A-B4D9-5A7FD6C832A1}" type="parTrans" cxnId="{D995955B-0931-4604-BDF7-4B73B9906334}">
      <dgm:prSet/>
      <dgm:spPr/>
      <dgm:t>
        <a:bodyPr/>
        <a:lstStyle/>
        <a:p>
          <a:endParaRPr lang="fr-FR"/>
        </a:p>
      </dgm:t>
    </dgm:pt>
    <dgm:pt modelId="{25D6BC16-9DF7-4301-AEFF-4645CED29FF4}" type="sibTrans" cxnId="{D995955B-0931-4604-BDF7-4B73B9906334}">
      <dgm:prSet/>
      <dgm:spPr/>
      <dgm:t>
        <a:bodyPr/>
        <a:lstStyle/>
        <a:p>
          <a:endParaRPr lang="fr-FR"/>
        </a:p>
      </dgm:t>
    </dgm:pt>
    <dgm:pt modelId="{33C950E3-8B85-4733-863A-801AE144FBBF}" type="pres">
      <dgm:prSet presAssocID="{1DE773C2-4F8A-4887-9DED-F3594CC4B95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035B050-C07F-4DBC-A7F1-40A20707ECCD}" type="pres">
      <dgm:prSet presAssocID="{96C070B7-29FC-490B-A5B0-AA7F9800DD5D}" presName="chaos" presStyleCnt="0"/>
      <dgm:spPr/>
    </dgm:pt>
    <dgm:pt modelId="{5412D419-F65E-49E3-A679-FA7E5DF15D38}" type="pres">
      <dgm:prSet presAssocID="{96C070B7-29FC-490B-A5B0-AA7F9800DD5D}" presName="parTx1" presStyleLbl="revTx" presStyleIdx="0" presStyleCnt="6"/>
      <dgm:spPr/>
      <dgm:t>
        <a:bodyPr/>
        <a:lstStyle/>
        <a:p>
          <a:endParaRPr lang="fr-FR"/>
        </a:p>
      </dgm:t>
    </dgm:pt>
    <dgm:pt modelId="{C65C78DC-98EE-4EB7-A0C6-244CC8F3775C}" type="pres">
      <dgm:prSet presAssocID="{96C070B7-29FC-490B-A5B0-AA7F9800DD5D}" presName="c1" presStyleLbl="node1" presStyleIdx="0" presStyleCnt="19"/>
      <dgm:spPr/>
    </dgm:pt>
    <dgm:pt modelId="{99A08EE3-EE94-409D-B45F-1D95ECAA700C}" type="pres">
      <dgm:prSet presAssocID="{96C070B7-29FC-490B-A5B0-AA7F9800DD5D}" presName="c2" presStyleLbl="node1" presStyleIdx="1" presStyleCnt="19"/>
      <dgm:spPr/>
    </dgm:pt>
    <dgm:pt modelId="{008FF6AA-104D-4CA0-80C3-BEABB1ED5A3E}" type="pres">
      <dgm:prSet presAssocID="{96C070B7-29FC-490B-A5B0-AA7F9800DD5D}" presName="c3" presStyleLbl="node1" presStyleIdx="2" presStyleCnt="19"/>
      <dgm:spPr/>
    </dgm:pt>
    <dgm:pt modelId="{63B51044-0052-4695-87B3-CF04395212DC}" type="pres">
      <dgm:prSet presAssocID="{96C070B7-29FC-490B-A5B0-AA7F9800DD5D}" presName="c4" presStyleLbl="node1" presStyleIdx="3" presStyleCnt="19"/>
      <dgm:spPr/>
    </dgm:pt>
    <dgm:pt modelId="{36D17993-5CF3-473E-B447-5278E814F65E}" type="pres">
      <dgm:prSet presAssocID="{96C070B7-29FC-490B-A5B0-AA7F9800DD5D}" presName="c5" presStyleLbl="node1" presStyleIdx="4" presStyleCnt="19"/>
      <dgm:spPr/>
    </dgm:pt>
    <dgm:pt modelId="{DE24BB3F-8C7D-47DB-9770-78CBA3E9DB50}" type="pres">
      <dgm:prSet presAssocID="{96C070B7-29FC-490B-A5B0-AA7F9800DD5D}" presName="c6" presStyleLbl="node1" presStyleIdx="5" presStyleCnt="19"/>
      <dgm:spPr/>
    </dgm:pt>
    <dgm:pt modelId="{C44E75C2-7164-47C3-A217-EAEBA5C6BD4E}" type="pres">
      <dgm:prSet presAssocID="{96C070B7-29FC-490B-A5B0-AA7F9800DD5D}" presName="c7" presStyleLbl="node1" presStyleIdx="6" presStyleCnt="19"/>
      <dgm:spPr/>
    </dgm:pt>
    <dgm:pt modelId="{1D128BB1-9C77-4B10-A4DD-42D3B5D46C82}" type="pres">
      <dgm:prSet presAssocID="{96C070B7-29FC-490B-A5B0-AA7F9800DD5D}" presName="c8" presStyleLbl="node1" presStyleIdx="7" presStyleCnt="19"/>
      <dgm:spPr/>
    </dgm:pt>
    <dgm:pt modelId="{A455ADF4-D1F3-4F99-B8FF-9E384986C996}" type="pres">
      <dgm:prSet presAssocID="{96C070B7-29FC-490B-A5B0-AA7F9800DD5D}" presName="c9" presStyleLbl="node1" presStyleIdx="8" presStyleCnt="19"/>
      <dgm:spPr/>
    </dgm:pt>
    <dgm:pt modelId="{F118FD6B-6B88-4BCE-80B1-FD330BFB8B48}" type="pres">
      <dgm:prSet presAssocID="{96C070B7-29FC-490B-A5B0-AA7F9800DD5D}" presName="c10" presStyleLbl="node1" presStyleIdx="9" presStyleCnt="19"/>
      <dgm:spPr/>
    </dgm:pt>
    <dgm:pt modelId="{C91EC0B2-2B8C-4C90-9D9A-EF506FF98D71}" type="pres">
      <dgm:prSet presAssocID="{96C070B7-29FC-490B-A5B0-AA7F9800DD5D}" presName="c11" presStyleLbl="node1" presStyleIdx="10" presStyleCnt="19"/>
      <dgm:spPr/>
    </dgm:pt>
    <dgm:pt modelId="{FA424C10-AADB-4FB0-BD53-6D549F2529D2}" type="pres">
      <dgm:prSet presAssocID="{96C070B7-29FC-490B-A5B0-AA7F9800DD5D}" presName="c12" presStyleLbl="node1" presStyleIdx="11" presStyleCnt="19"/>
      <dgm:spPr/>
    </dgm:pt>
    <dgm:pt modelId="{C22E2250-5DD6-41DC-A66A-ACF451CB82A7}" type="pres">
      <dgm:prSet presAssocID="{96C070B7-29FC-490B-A5B0-AA7F9800DD5D}" presName="c13" presStyleLbl="node1" presStyleIdx="12" presStyleCnt="19"/>
      <dgm:spPr/>
    </dgm:pt>
    <dgm:pt modelId="{5FABB7BF-0893-4AEA-88F7-4BA13C216532}" type="pres">
      <dgm:prSet presAssocID="{96C070B7-29FC-490B-A5B0-AA7F9800DD5D}" presName="c14" presStyleLbl="node1" presStyleIdx="13" presStyleCnt="19"/>
      <dgm:spPr/>
    </dgm:pt>
    <dgm:pt modelId="{6F49D129-4E32-4390-B87B-9992BF21A27A}" type="pres">
      <dgm:prSet presAssocID="{96C070B7-29FC-490B-A5B0-AA7F9800DD5D}" presName="c15" presStyleLbl="node1" presStyleIdx="14" presStyleCnt="19"/>
      <dgm:spPr/>
    </dgm:pt>
    <dgm:pt modelId="{75F68BC8-4ACF-406D-AF3B-B4E74B3A17B9}" type="pres">
      <dgm:prSet presAssocID="{96C070B7-29FC-490B-A5B0-AA7F9800DD5D}" presName="c16" presStyleLbl="node1" presStyleIdx="15" presStyleCnt="19"/>
      <dgm:spPr/>
    </dgm:pt>
    <dgm:pt modelId="{800675A9-97FF-447B-B4EE-B4DBD2E4A801}" type="pres">
      <dgm:prSet presAssocID="{96C070B7-29FC-490B-A5B0-AA7F9800DD5D}" presName="c17" presStyleLbl="node1" presStyleIdx="16" presStyleCnt="19"/>
      <dgm:spPr/>
    </dgm:pt>
    <dgm:pt modelId="{BA581661-BC77-4FEF-8F71-B72DB515BC98}" type="pres">
      <dgm:prSet presAssocID="{96C070B7-29FC-490B-A5B0-AA7F9800DD5D}" presName="c18" presStyleLbl="node1" presStyleIdx="17" presStyleCnt="19"/>
      <dgm:spPr/>
    </dgm:pt>
    <dgm:pt modelId="{8304DD0A-D4E4-4145-925A-840D2BE8A8F1}" type="pres">
      <dgm:prSet presAssocID="{C025DFA6-DC0C-4100-B34D-19019EAEFD48}" presName="chevronComposite1" presStyleCnt="0"/>
      <dgm:spPr/>
    </dgm:pt>
    <dgm:pt modelId="{C0FBF1DD-E72A-4AE4-A4B0-9F8C93FDEE0E}" type="pres">
      <dgm:prSet presAssocID="{C025DFA6-DC0C-4100-B34D-19019EAEFD48}" presName="chevron1" presStyleLbl="sibTrans2D1" presStyleIdx="0" presStyleCnt="3"/>
      <dgm:spPr/>
    </dgm:pt>
    <dgm:pt modelId="{8BB27F7C-F542-4FDF-93AF-78516DF57105}" type="pres">
      <dgm:prSet presAssocID="{C025DFA6-DC0C-4100-B34D-19019EAEFD48}" presName="spChevron1" presStyleCnt="0"/>
      <dgm:spPr/>
    </dgm:pt>
    <dgm:pt modelId="{418E95B0-26DD-468F-AD6D-0B188E7940C8}" type="pres">
      <dgm:prSet presAssocID="{90982997-26B2-4E0A-9494-7638D3947BE4}" presName="middle" presStyleCnt="0"/>
      <dgm:spPr/>
    </dgm:pt>
    <dgm:pt modelId="{B7E15A5C-B9AF-4F9E-ABC9-ABAB3BE6C4BD}" type="pres">
      <dgm:prSet presAssocID="{90982997-26B2-4E0A-9494-7638D3947BE4}" presName="parTxMid" presStyleLbl="revTx" presStyleIdx="1" presStyleCnt="6"/>
      <dgm:spPr/>
      <dgm:t>
        <a:bodyPr/>
        <a:lstStyle/>
        <a:p>
          <a:endParaRPr lang="fr-FR"/>
        </a:p>
      </dgm:t>
    </dgm:pt>
    <dgm:pt modelId="{F8CC1552-0E95-48AC-95ED-62F89A667856}" type="pres">
      <dgm:prSet presAssocID="{90982997-26B2-4E0A-9494-7638D3947BE4}" presName="desTxMid" presStyleLbl="revTx" presStyleIdx="2" presStyleCnt="6" custLinFactNeighborY="-21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A61B0A-3E81-4AD3-9EA9-5B6E71C162D6}" type="pres">
      <dgm:prSet presAssocID="{90982997-26B2-4E0A-9494-7638D3947BE4}" presName="spMid" presStyleCnt="0"/>
      <dgm:spPr/>
    </dgm:pt>
    <dgm:pt modelId="{AB3B8F69-FA5A-4EC3-9A23-E764B395D92D}" type="pres">
      <dgm:prSet presAssocID="{E5A57EEE-27C0-4971-8573-31DC7F16C1F3}" presName="chevronComposite1" presStyleCnt="0"/>
      <dgm:spPr/>
    </dgm:pt>
    <dgm:pt modelId="{E1C65F00-C244-46C5-A271-84AC92151863}" type="pres">
      <dgm:prSet presAssocID="{E5A57EEE-27C0-4971-8573-31DC7F16C1F3}" presName="chevron1" presStyleLbl="sibTrans2D1" presStyleIdx="1" presStyleCnt="3"/>
      <dgm:spPr/>
    </dgm:pt>
    <dgm:pt modelId="{E24694BA-ABDA-494F-A747-998BFFE9B5E3}" type="pres">
      <dgm:prSet presAssocID="{E5A57EEE-27C0-4971-8573-31DC7F16C1F3}" presName="spChevron1" presStyleCnt="0"/>
      <dgm:spPr/>
    </dgm:pt>
    <dgm:pt modelId="{D7A895CC-36CD-4A78-A9DD-421F3B48D3D1}" type="pres">
      <dgm:prSet presAssocID="{D41D722E-1767-43A9-BFEC-C189217EFD4B}" presName="middle" presStyleCnt="0"/>
      <dgm:spPr/>
    </dgm:pt>
    <dgm:pt modelId="{1EC9B613-127C-4496-8B81-67CEFD37B109}" type="pres">
      <dgm:prSet presAssocID="{D41D722E-1767-43A9-BFEC-C189217EFD4B}" presName="parTxMid" presStyleLbl="revTx" presStyleIdx="3" presStyleCnt="6"/>
      <dgm:spPr/>
      <dgm:t>
        <a:bodyPr/>
        <a:lstStyle/>
        <a:p>
          <a:endParaRPr lang="fr-FR"/>
        </a:p>
      </dgm:t>
    </dgm:pt>
    <dgm:pt modelId="{6706569D-2C9D-4EC1-B4CF-1F0CE6AF703C}" type="pres">
      <dgm:prSet presAssocID="{D41D722E-1767-43A9-BFEC-C189217EFD4B}" presName="desTxMid" presStyleLbl="revTx" presStyleIdx="4" presStyleCnt="6" custLinFactNeighborY="-21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9CACE5-D56D-4450-A3C9-C56CAAEFF4E2}" type="pres">
      <dgm:prSet presAssocID="{D41D722E-1767-43A9-BFEC-C189217EFD4B}" presName="spMid" presStyleCnt="0"/>
      <dgm:spPr/>
    </dgm:pt>
    <dgm:pt modelId="{8467FA21-B7C1-4602-B1D0-4D992DB0B2AC}" type="pres">
      <dgm:prSet presAssocID="{6CC03F94-1D6C-4112-8BA5-81F90FD11A78}" presName="chevronComposite1" presStyleCnt="0"/>
      <dgm:spPr/>
    </dgm:pt>
    <dgm:pt modelId="{FCB8B61D-CE6A-4A0E-A27E-A84DFE91C74B}" type="pres">
      <dgm:prSet presAssocID="{6CC03F94-1D6C-4112-8BA5-81F90FD11A78}" presName="chevron1" presStyleLbl="sibTrans2D1" presStyleIdx="2" presStyleCnt="3"/>
      <dgm:spPr>
        <a:gradFill rotWithShape="0">
          <a:gsLst>
            <a:gs pos="0">
              <a:schemeClr val="bg2"/>
            </a:gs>
            <a:gs pos="100000">
              <a:schemeClr val="bg2"/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fr-FR"/>
        </a:p>
      </dgm:t>
    </dgm:pt>
    <dgm:pt modelId="{753CFEB7-B035-470F-B9A4-1777112C6103}" type="pres">
      <dgm:prSet presAssocID="{6CC03F94-1D6C-4112-8BA5-81F90FD11A78}" presName="spChevron1" presStyleCnt="0"/>
      <dgm:spPr/>
    </dgm:pt>
    <dgm:pt modelId="{FB6CAC98-DAFE-4B7A-8B93-14DE4222BAC2}" type="pres">
      <dgm:prSet presAssocID="{37C991A0-7FF5-40C3-8298-FF4C7772E319}" presName="last" presStyleCnt="0"/>
      <dgm:spPr/>
    </dgm:pt>
    <dgm:pt modelId="{0E5C337B-A987-43E2-8BC0-1CC536805F13}" type="pres">
      <dgm:prSet presAssocID="{37C991A0-7FF5-40C3-8298-FF4C7772E319}" presName="circleTx" presStyleLbl="node1" presStyleIdx="18" presStyleCnt="19"/>
      <dgm:spPr/>
      <dgm:t>
        <a:bodyPr/>
        <a:lstStyle/>
        <a:p>
          <a:endParaRPr lang="fr-FR"/>
        </a:p>
      </dgm:t>
    </dgm:pt>
    <dgm:pt modelId="{8DC55822-9921-48F0-BCDC-B5A6182A4DCD}" type="pres">
      <dgm:prSet presAssocID="{37C991A0-7FF5-40C3-8298-FF4C7772E319}" presName="desTxN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1663C1-69F6-4E57-8065-5581B33A78B1}" type="pres">
      <dgm:prSet presAssocID="{37C991A0-7FF5-40C3-8298-FF4C7772E319}" presName="spN" presStyleCnt="0"/>
      <dgm:spPr/>
    </dgm:pt>
  </dgm:ptLst>
  <dgm:cxnLst>
    <dgm:cxn modelId="{3DCCE0D8-E6BA-4FEE-99F9-D27F607FE6D5}" srcId="{90982997-26B2-4E0A-9494-7638D3947BE4}" destId="{432B0A29-9149-4EAA-9829-CA156E3D39F2}" srcOrd="1" destOrd="0" parTransId="{71FBBA4B-60F9-4162-ADA6-646961D49CB3}" sibTransId="{53EEF8BC-BDCE-47DA-B13A-A3C9EA0F0E76}"/>
    <dgm:cxn modelId="{63397A3F-7AAC-4D9E-8AA8-7E96A990D7CC}" type="presOf" srcId="{D41D722E-1767-43A9-BFEC-C189217EFD4B}" destId="{1EC9B613-127C-4496-8B81-67CEFD37B109}" srcOrd="0" destOrd="0" presId="urn:microsoft.com/office/officeart/2009/3/layout/RandomtoResultProcess"/>
    <dgm:cxn modelId="{3E929BD1-3550-4BAA-85A5-E400F5850D77}" type="presOf" srcId="{16318F33-C7B9-4929-9B70-D15D9E3FEB5F}" destId="{8DC55822-9921-48F0-BCDC-B5A6182A4DCD}" srcOrd="0" destOrd="0" presId="urn:microsoft.com/office/officeart/2009/3/layout/RandomtoResultProcess"/>
    <dgm:cxn modelId="{DB0779A2-1098-4E45-A881-F8BBB8CB8F89}" type="presOf" srcId="{C99FC2BE-10FB-4416-AA80-22BD66F9B737}" destId="{6706569D-2C9D-4EC1-B4CF-1F0CE6AF703C}" srcOrd="0" destOrd="0" presId="urn:microsoft.com/office/officeart/2009/3/layout/RandomtoResultProcess"/>
    <dgm:cxn modelId="{68BF1FCC-7A72-42B8-A250-3EDD830184D3}" srcId="{D41D722E-1767-43A9-BFEC-C189217EFD4B}" destId="{6600230E-3323-4FA6-BC63-049CD20AF022}" srcOrd="1" destOrd="0" parTransId="{22032DCF-093E-4E83-908A-B66D98DF608A}" sibTransId="{C9F0BCC0-4F42-4F40-8941-E55016BE3EF2}"/>
    <dgm:cxn modelId="{D995955B-0931-4604-BDF7-4B73B9906334}" srcId="{D41D722E-1767-43A9-BFEC-C189217EFD4B}" destId="{6A03E7F1-B815-42C8-89B7-4626F7231AAC}" srcOrd="2" destOrd="0" parTransId="{12F77FE7-1F22-440A-B4D9-5A7FD6C832A1}" sibTransId="{25D6BC16-9DF7-4301-AEFF-4645CED29FF4}"/>
    <dgm:cxn modelId="{23FBAA8D-1914-4E04-81BA-72EC46121EC6}" type="presOf" srcId="{37C991A0-7FF5-40C3-8298-FF4C7772E319}" destId="{0E5C337B-A987-43E2-8BC0-1CC536805F13}" srcOrd="0" destOrd="0" presId="urn:microsoft.com/office/officeart/2009/3/layout/RandomtoResultProcess"/>
    <dgm:cxn modelId="{4A3DA06D-1FDD-437D-A13E-50AFCCD8FC0E}" srcId="{1DE773C2-4F8A-4887-9DED-F3594CC4B95E}" destId="{37C991A0-7FF5-40C3-8298-FF4C7772E319}" srcOrd="3" destOrd="0" parTransId="{CC9DD178-E4C3-4599-AADF-F373EBC3089C}" sibTransId="{B0484777-CFAD-4755-A6D7-FDA6C27151A5}"/>
    <dgm:cxn modelId="{1D4EA48D-87AA-47B5-8695-48EAB105B192}" type="presOf" srcId="{25CEB08C-BD67-4FCA-AA89-A0585F899FEC}" destId="{F8CC1552-0E95-48AC-95ED-62F89A667856}" srcOrd="0" destOrd="0" presId="urn:microsoft.com/office/officeart/2009/3/layout/RandomtoResultProcess"/>
    <dgm:cxn modelId="{17CC695F-29D8-4EEA-BEFE-7C1371BF5CB1}" srcId="{37C991A0-7FF5-40C3-8298-FF4C7772E319}" destId="{16318F33-C7B9-4929-9B70-D15D9E3FEB5F}" srcOrd="0" destOrd="0" parTransId="{CDD64C09-C918-4AAA-AF88-C2F154539583}" sibTransId="{1213FEE0-8434-4A0D-9CB3-1684A4FC0312}"/>
    <dgm:cxn modelId="{02FF97BF-2CCA-4166-8276-6051E9F308FF}" srcId="{90982997-26B2-4E0A-9494-7638D3947BE4}" destId="{25CEB08C-BD67-4FCA-AA89-A0585F899FEC}" srcOrd="0" destOrd="0" parTransId="{66AFF326-24AF-491C-AE19-36E370D0C55F}" sibTransId="{68653087-9830-4E28-8F17-81AFE7458597}"/>
    <dgm:cxn modelId="{9DEBAD06-0FCB-4177-A99D-E99CB57DEAF9}" srcId="{1DE773C2-4F8A-4887-9DED-F3594CC4B95E}" destId="{90982997-26B2-4E0A-9494-7638D3947BE4}" srcOrd="1" destOrd="0" parTransId="{AA66F0B7-1307-4B0D-9885-55309F26FD3D}" sibTransId="{E5A57EEE-27C0-4971-8573-31DC7F16C1F3}"/>
    <dgm:cxn modelId="{132CF46C-235A-4F66-8504-C716CA20F11D}" type="presOf" srcId="{6600230E-3323-4FA6-BC63-049CD20AF022}" destId="{6706569D-2C9D-4EC1-B4CF-1F0CE6AF703C}" srcOrd="0" destOrd="1" presId="urn:microsoft.com/office/officeart/2009/3/layout/RandomtoResultProcess"/>
    <dgm:cxn modelId="{21E01FD1-6319-4A99-8F0C-E6DD54CCB94D}" type="presOf" srcId="{90982997-26B2-4E0A-9494-7638D3947BE4}" destId="{B7E15A5C-B9AF-4F9E-ABC9-ABAB3BE6C4BD}" srcOrd="0" destOrd="0" presId="urn:microsoft.com/office/officeart/2009/3/layout/RandomtoResultProcess"/>
    <dgm:cxn modelId="{78529B0B-A0D3-4453-86E5-1DCDADE382F8}" type="presOf" srcId="{96C070B7-29FC-490B-A5B0-AA7F9800DD5D}" destId="{5412D419-F65E-49E3-A679-FA7E5DF15D38}" srcOrd="0" destOrd="0" presId="urn:microsoft.com/office/officeart/2009/3/layout/RandomtoResultProcess"/>
    <dgm:cxn modelId="{0B11E28D-08C7-48B6-A53E-9BA914FF9843}" type="presOf" srcId="{1DE773C2-4F8A-4887-9DED-F3594CC4B95E}" destId="{33C950E3-8B85-4733-863A-801AE144FBBF}" srcOrd="0" destOrd="0" presId="urn:microsoft.com/office/officeart/2009/3/layout/RandomtoResultProcess"/>
    <dgm:cxn modelId="{30B6222B-AFC0-4CE8-B8D2-9207D312DF18}" srcId="{1DE773C2-4F8A-4887-9DED-F3594CC4B95E}" destId="{96C070B7-29FC-490B-A5B0-AA7F9800DD5D}" srcOrd="0" destOrd="0" parTransId="{43122F5B-D105-42F2-9B16-532EB70C8C82}" sibTransId="{C025DFA6-DC0C-4100-B34D-19019EAEFD48}"/>
    <dgm:cxn modelId="{2F794AC6-55D7-4EDD-B3C6-EEFA512E623A}" srcId="{D41D722E-1767-43A9-BFEC-C189217EFD4B}" destId="{C99FC2BE-10FB-4416-AA80-22BD66F9B737}" srcOrd="0" destOrd="0" parTransId="{EE3D9D72-8053-45BE-928E-12A15B8602D1}" sibTransId="{E132A9B0-B4F7-4DEF-BA2A-1EA357AB65D7}"/>
    <dgm:cxn modelId="{B5E16C93-BFF1-4B90-B3B4-E47F69DDCE86}" type="presOf" srcId="{432B0A29-9149-4EAA-9829-CA156E3D39F2}" destId="{F8CC1552-0E95-48AC-95ED-62F89A667856}" srcOrd="0" destOrd="1" presId="urn:microsoft.com/office/officeart/2009/3/layout/RandomtoResultProcess"/>
    <dgm:cxn modelId="{AB0E32B3-6095-4557-A961-84899289B89A}" srcId="{1DE773C2-4F8A-4887-9DED-F3594CC4B95E}" destId="{D41D722E-1767-43A9-BFEC-C189217EFD4B}" srcOrd="2" destOrd="0" parTransId="{D7B1A0EE-9F44-4136-9CCE-3D25CEAD572A}" sibTransId="{6CC03F94-1D6C-4112-8BA5-81F90FD11A78}"/>
    <dgm:cxn modelId="{697EADAF-D19B-4BCF-8EE5-EF1442677B2D}" type="presOf" srcId="{6A03E7F1-B815-42C8-89B7-4626F7231AAC}" destId="{6706569D-2C9D-4EC1-B4CF-1F0CE6AF703C}" srcOrd="0" destOrd="2" presId="urn:microsoft.com/office/officeart/2009/3/layout/RandomtoResultProcess"/>
    <dgm:cxn modelId="{3B056B48-F4BB-4D5D-B052-C93B8AA15196}" type="presParOf" srcId="{33C950E3-8B85-4733-863A-801AE144FBBF}" destId="{3035B050-C07F-4DBC-A7F1-40A20707ECCD}" srcOrd="0" destOrd="0" presId="urn:microsoft.com/office/officeart/2009/3/layout/RandomtoResultProcess"/>
    <dgm:cxn modelId="{E2926AE0-039B-4CFD-84E3-861226972BF4}" type="presParOf" srcId="{3035B050-C07F-4DBC-A7F1-40A20707ECCD}" destId="{5412D419-F65E-49E3-A679-FA7E5DF15D38}" srcOrd="0" destOrd="0" presId="urn:microsoft.com/office/officeart/2009/3/layout/RandomtoResultProcess"/>
    <dgm:cxn modelId="{6671326C-5CF8-4E74-9694-5C05766CA5D7}" type="presParOf" srcId="{3035B050-C07F-4DBC-A7F1-40A20707ECCD}" destId="{C65C78DC-98EE-4EB7-A0C6-244CC8F3775C}" srcOrd="1" destOrd="0" presId="urn:microsoft.com/office/officeart/2009/3/layout/RandomtoResultProcess"/>
    <dgm:cxn modelId="{0452294D-5E29-4D73-9629-3E69AA750A9C}" type="presParOf" srcId="{3035B050-C07F-4DBC-A7F1-40A20707ECCD}" destId="{99A08EE3-EE94-409D-B45F-1D95ECAA700C}" srcOrd="2" destOrd="0" presId="urn:microsoft.com/office/officeart/2009/3/layout/RandomtoResultProcess"/>
    <dgm:cxn modelId="{F86EF89D-EA34-499D-8AA2-3C6498BD525B}" type="presParOf" srcId="{3035B050-C07F-4DBC-A7F1-40A20707ECCD}" destId="{008FF6AA-104D-4CA0-80C3-BEABB1ED5A3E}" srcOrd="3" destOrd="0" presId="urn:microsoft.com/office/officeart/2009/3/layout/RandomtoResultProcess"/>
    <dgm:cxn modelId="{6395EE10-E460-493D-B68F-8601E637FAD3}" type="presParOf" srcId="{3035B050-C07F-4DBC-A7F1-40A20707ECCD}" destId="{63B51044-0052-4695-87B3-CF04395212DC}" srcOrd="4" destOrd="0" presId="urn:microsoft.com/office/officeart/2009/3/layout/RandomtoResultProcess"/>
    <dgm:cxn modelId="{58A81D25-EFE4-4B8A-B21F-D56826E1460C}" type="presParOf" srcId="{3035B050-C07F-4DBC-A7F1-40A20707ECCD}" destId="{36D17993-5CF3-473E-B447-5278E814F65E}" srcOrd="5" destOrd="0" presId="urn:microsoft.com/office/officeart/2009/3/layout/RandomtoResultProcess"/>
    <dgm:cxn modelId="{2E10B889-C9CB-4003-9D8E-69E1545A96E9}" type="presParOf" srcId="{3035B050-C07F-4DBC-A7F1-40A20707ECCD}" destId="{DE24BB3F-8C7D-47DB-9770-78CBA3E9DB50}" srcOrd="6" destOrd="0" presId="urn:microsoft.com/office/officeart/2009/3/layout/RandomtoResultProcess"/>
    <dgm:cxn modelId="{479C6F55-9786-4645-8465-E832493BAFBD}" type="presParOf" srcId="{3035B050-C07F-4DBC-A7F1-40A20707ECCD}" destId="{C44E75C2-7164-47C3-A217-EAEBA5C6BD4E}" srcOrd="7" destOrd="0" presId="urn:microsoft.com/office/officeart/2009/3/layout/RandomtoResultProcess"/>
    <dgm:cxn modelId="{631F22B1-5A1E-4250-B41B-5559C6A8C151}" type="presParOf" srcId="{3035B050-C07F-4DBC-A7F1-40A20707ECCD}" destId="{1D128BB1-9C77-4B10-A4DD-42D3B5D46C82}" srcOrd="8" destOrd="0" presId="urn:microsoft.com/office/officeart/2009/3/layout/RandomtoResultProcess"/>
    <dgm:cxn modelId="{2FB8F14E-2DEE-4B9B-B5D7-B2A62C50F57F}" type="presParOf" srcId="{3035B050-C07F-4DBC-A7F1-40A20707ECCD}" destId="{A455ADF4-D1F3-4F99-B8FF-9E384986C996}" srcOrd="9" destOrd="0" presId="urn:microsoft.com/office/officeart/2009/3/layout/RandomtoResultProcess"/>
    <dgm:cxn modelId="{4AE43964-96E3-412B-A213-134FD63F3B9E}" type="presParOf" srcId="{3035B050-C07F-4DBC-A7F1-40A20707ECCD}" destId="{F118FD6B-6B88-4BCE-80B1-FD330BFB8B48}" srcOrd="10" destOrd="0" presId="urn:microsoft.com/office/officeart/2009/3/layout/RandomtoResultProcess"/>
    <dgm:cxn modelId="{E19131A3-04FE-416C-9EF4-49C69A01CAFF}" type="presParOf" srcId="{3035B050-C07F-4DBC-A7F1-40A20707ECCD}" destId="{C91EC0B2-2B8C-4C90-9D9A-EF506FF98D71}" srcOrd="11" destOrd="0" presId="urn:microsoft.com/office/officeart/2009/3/layout/RandomtoResultProcess"/>
    <dgm:cxn modelId="{1DCCCDD5-CD30-42F3-9EF8-A800AD9DB013}" type="presParOf" srcId="{3035B050-C07F-4DBC-A7F1-40A20707ECCD}" destId="{FA424C10-AADB-4FB0-BD53-6D549F2529D2}" srcOrd="12" destOrd="0" presId="urn:microsoft.com/office/officeart/2009/3/layout/RandomtoResultProcess"/>
    <dgm:cxn modelId="{F2E957BB-DF93-4E2C-A2D8-77B67604948D}" type="presParOf" srcId="{3035B050-C07F-4DBC-A7F1-40A20707ECCD}" destId="{C22E2250-5DD6-41DC-A66A-ACF451CB82A7}" srcOrd="13" destOrd="0" presId="urn:microsoft.com/office/officeart/2009/3/layout/RandomtoResultProcess"/>
    <dgm:cxn modelId="{B52AE0C5-3470-4858-AB24-5911BCCC5602}" type="presParOf" srcId="{3035B050-C07F-4DBC-A7F1-40A20707ECCD}" destId="{5FABB7BF-0893-4AEA-88F7-4BA13C216532}" srcOrd="14" destOrd="0" presId="urn:microsoft.com/office/officeart/2009/3/layout/RandomtoResultProcess"/>
    <dgm:cxn modelId="{21AC64E5-168D-4AAC-9507-7F105495BFC6}" type="presParOf" srcId="{3035B050-C07F-4DBC-A7F1-40A20707ECCD}" destId="{6F49D129-4E32-4390-B87B-9992BF21A27A}" srcOrd="15" destOrd="0" presId="urn:microsoft.com/office/officeart/2009/3/layout/RandomtoResultProcess"/>
    <dgm:cxn modelId="{4C39D0B7-AF9E-406A-8329-F3F10F2BE7D9}" type="presParOf" srcId="{3035B050-C07F-4DBC-A7F1-40A20707ECCD}" destId="{75F68BC8-4ACF-406D-AF3B-B4E74B3A17B9}" srcOrd="16" destOrd="0" presId="urn:microsoft.com/office/officeart/2009/3/layout/RandomtoResultProcess"/>
    <dgm:cxn modelId="{8A349666-6951-454B-B82C-DFADC32C06D8}" type="presParOf" srcId="{3035B050-C07F-4DBC-A7F1-40A20707ECCD}" destId="{800675A9-97FF-447B-B4EE-B4DBD2E4A801}" srcOrd="17" destOrd="0" presId="urn:microsoft.com/office/officeart/2009/3/layout/RandomtoResultProcess"/>
    <dgm:cxn modelId="{3D8E5836-60F3-4EE3-A2CA-6A714374FCF5}" type="presParOf" srcId="{3035B050-C07F-4DBC-A7F1-40A20707ECCD}" destId="{BA581661-BC77-4FEF-8F71-B72DB515BC98}" srcOrd="18" destOrd="0" presId="urn:microsoft.com/office/officeart/2009/3/layout/RandomtoResultProcess"/>
    <dgm:cxn modelId="{942393A7-7748-4A02-8221-89094D70A7B8}" type="presParOf" srcId="{33C950E3-8B85-4733-863A-801AE144FBBF}" destId="{8304DD0A-D4E4-4145-925A-840D2BE8A8F1}" srcOrd="1" destOrd="0" presId="urn:microsoft.com/office/officeart/2009/3/layout/RandomtoResultProcess"/>
    <dgm:cxn modelId="{33188B21-EC79-4BF9-A2BE-200A6DE75DC8}" type="presParOf" srcId="{8304DD0A-D4E4-4145-925A-840D2BE8A8F1}" destId="{C0FBF1DD-E72A-4AE4-A4B0-9F8C93FDEE0E}" srcOrd="0" destOrd="0" presId="urn:microsoft.com/office/officeart/2009/3/layout/RandomtoResultProcess"/>
    <dgm:cxn modelId="{346996B5-7933-41B7-BC1A-1774F210F044}" type="presParOf" srcId="{8304DD0A-D4E4-4145-925A-840D2BE8A8F1}" destId="{8BB27F7C-F542-4FDF-93AF-78516DF57105}" srcOrd="1" destOrd="0" presId="urn:microsoft.com/office/officeart/2009/3/layout/RandomtoResultProcess"/>
    <dgm:cxn modelId="{7C29CF1F-6EF4-42F1-9EBE-FA4202EF711D}" type="presParOf" srcId="{33C950E3-8B85-4733-863A-801AE144FBBF}" destId="{418E95B0-26DD-468F-AD6D-0B188E7940C8}" srcOrd="2" destOrd="0" presId="urn:microsoft.com/office/officeart/2009/3/layout/RandomtoResultProcess"/>
    <dgm:cxn modelId="{DAE7DD93-D103-4034-AF65-CBD106AE66BD}" type="presParOf" srcId="{418E95B0-26DD-468F-AD6D-0B188E7940C8}" destId="{B7E15A5C-B9AF-4F9E-ABC9-ABAB3BE6C4BD}" srcOrd="0" destOrd="0" presId="urn:microsoft.com/office/officeart/2009/3/layout/RandomtoResultProcess"/>
    <dgm:cxn modelId="{8211054E-0DB6-499A-A43A-1D8DB9195485}" type="presParOf" srcId="{418E95B0-26DD-468F-AD6D-0B188E7940C8}" destId="{F8CC1552-0E95-48AC-95ED-62F89A667856}" srcOrd="1" destOrd="0" presId="urn:microsoft.com/office/officeart/2009/3/layout/RandomtoResultProcess"/>
    <dgm:cxn modelId="{D1695C96-4D2D-4148-B83D-46E5F4202E30}" type="presParOf" srcId="{418E95B0-26DD-468F-AD6D-0B188E7940C8}" destId="{F5A61B0A-3E81-4AD3-9EA9-5B6E71C162D6}" srcOrd="2" destOrd="0" presId="urn:microsoft.com/office/officeart/2009/3/layout/RandomtoResultProcess"/>
    <dgm:cxn modelId="{61DFA5CC-62E2-460A-AED6-CC262D100062}" type="presParOf" srcId="{33C950E3-8B85-4733-863A-801AE144FBBF}" destId="{AB3B8F69-FA5A-4EC3-9A23-E764B395D92D}" srcOrd="3" destOrd="0" presId="urn:microsoft.com/office/officeart/2009/3/layout/RandomtoResultProcess"/>
    <dgm:cxn modelId="{705A11B0-A89B-471C-B40F-DE423BAD6699}" type="presParOf" srcId="{AB3B8F69-FA5A-4EC3-9A23-E764B395D92D}" destId="{E1C65F00-C244-46C5-A271-84AC92151863}" srcOrd="0" destOrd="0" presId="urn:microsoft.com/office/officeart/2009/3/layout/RandomtoResultProcess"/>
    <dgm:cxn modelId="{15B02794-5537-414B-BE3F-96F12DBB9A91}" type="presParOf" srcId="{AB3B8F69-FA5A-4EC3-9A23-E764B395D92D}" destId="{E24694BA-ABDA-494F-A747-998BFFE9B5E3}" srcOrd="1" destOrd="0" presId="urn:microsoft.com/office/officeart/2009/3/layout/RandomtoResultProcess"/>
    <dgm:cxn modelId="{2E8486B2-B0B5-4D43-91E2-C6F119648750}" type="presParOf" srcId="{33C950E3-8B85-4733-863A-801AE144FBBF}" destId="{D7A895CC-36CD-4A78-A9DD-421F3B48D3D1}" srcOrd="4" destOrd="0" presId="urn:microsoft.com/office/officeart/2009/3/layout/RandomtoResultProcess"/>
    <dgm:cxn modelId="{7BCDC8D5-15C9-490A-AE81-A8B564CE1D31}" type="presParOf" srcId="{D7A895CC-36CD-4A78-A9DD-421F3B48D3D1}" destId="{1EC9B613-127C-4496-8B81-67CEFD37B109}" srcOrd="0" destOrd="0" presId="urn:microsoft.com/office/officeart/2009/3/layout/RandomtoResultProcess"/>
    <dgm:cxn modelId="{1CB20AB3-C65B-4DA7-B378-6923A7D37E74}" type="presParOf" srcId="{D7A895CC-36CD-4A78-A9DD-421F3B48D3D1}" destId="{6706569D-2C9D-4EC1-B4CF-1F0CE6AF703C}" srcOrd="1" destOrd="0" presId="urn:microsoft.com/office/officeart/2009/3/layout/RandomtoResultProcess"/>
    <dgm:cxn modelId="{EEAA45D1-87AF-419B-B480-56AC5A8F9645}" type="presParOf" srcId="{D7A895CC-36CD-4A78-A9DD-421F3B48D3D1}" destId="{1E9CACE5-D56D-4450-A3C9-C56CAAEFF4E2}" srcOrd="2" destOrd="0" presId="urn:microsoft.com/office/officeart/2009/3/layout/RandomtoResultProcess"/>
    <dgm:cxn modelId="{1C43F8B5-6F54-4EEE-B0C5-A238E89E8627}" type="presParOf" srcId="{33C950E3-8B85-4733-863A-801AE144FBBF}" destId="{8467FA21-B7C1-4602-B1D0-4D992DB0B2AC}" srcOrd="5" destOrd="0" presId="urn:microsoft.com/office/officeart/2009/3/layout/RandomtoResultProcess"/>
    <dgm:cxn modelId="{B2FB610B-F000-44E6-8067-6D9CAAB9D7A4}" type="presParOf" srcId="{8467FA21-B7C1-4602-B1D0-4D992DB0B2AC}" destId="{FCB8B61D-CE6A-4A0E-A27E-A84DFE91C74B}" srcOrd="0" destOrd="0" presId="urn:microsoft.com/office/officeart/2009/3/layout/RandomtoResultProcess"/>
    <dgm:cxn modelId="{FE4968C0-ED37-424E-9FBF-341446891167}" type="presParOf" srcId="{8467FA21-B7C1-4602-B1D0-4D992DB0B2AC}" destId="{753CFEB7-B035-470F-B9A4-1777112C6103}" srcOrd="1" destOrd="0" presId="urn:microsoft.com/office/officeart/2009/3/layout/RandomtoResultProcess"/>
    <dgm:cxn modelId="{072BAF0C-4209-4CD6-9037-26C76FF88F98}" type="presParOf" srcId="{33C950E3-8B85-4733-863A-801AE144FBBF}" destId="{FB6CAC98-DAFE-4B7A-8B93-14DE4222BAC2}" srcOrd="6" destOrd="0" presId="urn:microsoft.com/office/officeart/2009/3/layout/RandomtoResultProcess"/>
    <dgm:cxn modelId="{9706AFB9-68E0-4AC3-A525-AA107D979B8A}" type="presParOf" srcId="{FB6CAC98-DAFE-4B7A-8B93-14DE4222BAC2}" destId="{0E5C337B-A987-43E2-8BC0-1CC536805F13}" srcOrd="0" destOrd="0" presId="urn:microsoft.com/office/officeart/2009/3/layout/RandomtoResultProcess"/>
    <dgm:cxn modelId="{49838EF7-6796-4C85-8387-5AD536B99B1F}" type="presParOf" srcId="{FB6CAC98-DAFE-4B7A-8B93-14DE4222BAC2}" destId="{8DC55822-9921-48F0-BCDC-B5A6182A4DCD}" srcOrd="1" destOrd="0" presId="urn:microsoft.com/office/officeart/2009/3/layout/RandomtoResultProcess"/>
    <dgm:cxn modelId="{10F67411-00DE-40E8-9A49-DA6EE33EB575}" type="presParOf" srcId="{FB6CAC98-DAFE-4B7A-8B93-14DE4222BAC2}" destId="{3E1663C1-69F6-4E57-8065-5581B33A78B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773C2-4F8A-4887-9DED-F3594CC4B95E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6C070B7-29FC-490B-A5B0-AA7F9800DD5D}">
      <dgm:prSet phldrT="[Texte]"/>
      <dgm:spPr/>
      <dgm:t>
        <a:bodyPr/>
        <a:lstStyle/>
        <a:p>
          <a:r>
            <a:rPr lang="fr-FR" dirty="0" smtClean="0"/>
            <a:t>Révision du Décret DR en 2014</a:t>
          </a:r>
          <a:endParaRPr lang="fr-FR" dirty="0"/>
        </a:p>
      </dgm:t>
    </dgm:pt>
    <dgm:pt modelId="{43122F5B-D105-42F2-9B16-532EB70C8C82}" type="parTrans" cxnId="{30B6222B-AFC0-4CE8-B8D2-9207D312DF18}">
      <dgm:prSet/>
      <dgm:spPr/>
      <dgm:t>
        <a:bodyPr/>
        <a:lstStyle/>
        <a:p>
          <a:endParaRPr lang="fr-FR"/>
        </a:p>
      </dgm:t>
    </dgm:pt>
    <dgm:pt modelId="{C025DFA6-DC0C-4100-B34D-19019EAEFD48}" type="sibTrans" cxnId="{30B6222B-AFC0-4CE8-B8D2-9207D312DF18}">
      <dgm:prSet/>
      <dgm:spPr/>
      <dgm:t>
        <a:bodyPr/>
        <a:lstStyle/>
        <a:p>
          <a:endParaRPr lang="fr-FR"/>
        </a:p>
      </dgm:t>
    </dgm:pt>
    <dgm:pt modelId="{37C991A0-7FF5-40C3-8298-FF4C7772E319}">
      <dgm:prSet phldrT="[Texte]"/>
      <dgm:spPr/>
      <dgm:t>
        <a:bodyPr/>
        <a:lstStyle/>
        <a:p>
          <a:r>
            <a:rPr lang="fr-FR" dirty="0" smtClean="0"/>
            <a:t>Fondements à transmettre aux communes</a:t>
          </a:r>
          <a:endParaRPr lang="fr-FR" dirty="0"/>
        </a:p>
      </dgm:t>
    </dgm:pt>
    <dgm:pt modelId="{CC9DD178-E4C3-4599-AADF-F373EBC3089C}" type="parTrans" cxnId="{4A3DA06D-1FDD-437D-A13E-50AFCCD8FC0E}">
      <dgm:prSet/>
      <dgm:spPr/>
      <dgm:t>
        <a:bodyPr/>
        <a:lstStyle/>
        <a:p>
          <a:endParaRPr lang="fr-FR"/>
        </a:p>
      </dgm:t>
    </dgm:pt>
    <dgm:pt modelId="{B0484777-CFAD-4755-A6D7-FDA6C27151A5}" type="sibTrans" cxnId="{4A3DA06D-1FDD-437D-A13E-50AFCCD8FC0E}">
      <dgm:prSet/>
      <dgm:spPr/>
      <dgm:t>
        <a:bodyPr/>
        <a:lstStyle/>
        <a:p>
          <a:endParaRPr lang="fr-FR"/>
        </a:p>
      </dgm:t>
    </dgm:pt>
    <dgm:pt modelId="{16318F33-C7B9-4929-9B70-D15D9E3FEB5F}">
      <dgm:prSet phldrT="[Texte]" custT="1"/>
      <dgm:spPr/>
      <dgm:t>
        <a:bodyPr/>
        <a:lstStyle/>
        <a:p>
          <a:r>
            <a:rPr lang="fr-FR" sz="1500" dirty="0" smtClean="0"/>
            <a:t>Processus participatif initié au niveau régional</a:t>
          </a:r>
          <a:endParaRPr lang="fr-FR" sz="1500" dirty="0"/>
        </a:p>
      </dgm:t>
    </dgm:pt>
    <dgm:pt modelId="{CDD64C09-C918-4AAA-AF88-C2F154539583}" type="parTrans" cxnId="{17CC695F-29D8-4EEA-BEFE-7C1371BF5CB1}">
      <dgm:prSet/>
      <dgm:spPr/>
      <dgm:t>
        <a:bodyPr/>
        <a:lstStyle/>
        <a:p>
          <a:endParaRPr lang="fr-FR"/>
        </a:p>
      </dgm:t>
    </dgm:pt>
    <dgm:pt modelId="{1213FEE0-8434-4A0D-9CB3-1684A4FC0312}" type="sibTrans" cxnId="{17CC695F-29D8-4EEA-BEFE-7C1371BF5CB1}">
      <dgm:prSet/>
      <dgm:spPr/>
      <dgm:t>
        <a:bodyPr/>
        <a:lstStyle/>
        <a:p>
          <a:endParaRPr lang="fr-FR"/>
        </a:p>
      </dgm:t>
    </dgm:pt>
    <dgm:pt modelId="{90982997-26B2-4E0A-9494-7638D3947BE4}">
      <dgm:prSet phldrT="[Texte]"/>
      <dgm:spPr/>
      <dgm:t>
        <a:bodyPr/>
        <a:lstStyle/>
        <a:p>
          <a:r>
            <a:rPr lang="fr-FR" dirty="0" smtClean="0"/>
            <a:t>Intégration des principes du DD au sein des ODR ? </a:t>
          </a:r>
          <a:endParaRPr lang="fr-FR" dirty="0"/>
        </a:p>
      </dgm:t>
    </dgm:pt>
    <dgm:pt modelId="{AA66F0B7-1307-4B0D-9885-55309F26FD3D}" type="parTrans" cxnId="{9DEBAD06-0FCB-4177-A99D-E99CB57DEAF9}">
      <dgm:prSet/>
      <dgm:spPr/>
      <dgm:t>
        <a:bodyPr/>
        <a:lstStyle/>
        <a:p>
          <a:endParaRPr lang="fr-FR"/>
        </a:p>
      </dgm:t>
    </dgm:pt>
    <dgm:pt modelId="{E5A57EEE-27C0-4971-8573-31DC7F16C1F3}" type="sibTrans" cxnId="{9DEBAD06-0FCB-4177-A99D-E99CB57DEAF9}">
      <dgm:prSet/>
      <dgm:spPr/>
      <dgm:t>
        <a:bodyPr/>
        <a:lstStyle/>
        <a:p>
          <a:endParaRPr lang="fr-FR"/>
        </a:p>
      </dgm:t>
    </dgm:pt>
    <dgm:pt modelId="{D41D722E-1767-43A9-BFEC-C189217EFD4B}">
      <dgm:prSet phldrT="[Texte]"/>
      <dgm:spPr/>
      <dgm:t>
        <a:bodyPr/>
        <a:lstStyle/>
        <a:p>
          <a:r>
            <a:rPr lang="fr-FR" dirty="0" smtClean="0"/>
            <a:t>Clarifier la finalité de l’évaluation et possibilité de la rendre participative eu égard aux principes de l’EPN</a:t>
          </a:r>
          <a:endParaRPr lang="fr-FR" dirty="0"/>
        </a:p>
      </dgm:t>
    </dgm:pt>
    <dgm:pt modelId="{D7B1A0EE-9F44-4136-9CCE-3D25CEAD572A}" type="parTrans" cxnId="{AB0E32B3-6095-4557-A961-84899289B89A}">
      <dgm:prSet/>
      <dgm:spPr/>
      <dgm:t>
        <a:bodyPr/>
        <a:lstStyle/>
        <a:p>
          <a:endParaRPr lang="fr-FR"/>
        </a:p>
      </dgm:t>
    </dgm:pt>
    <dgm:pt modelId="{6CC03F94-1D6C-4112-8BA5-81F90FD11A78}" type="sibTrans" cxnId="{AB0E32B3-6095-4557-A961-84899289B89A}">
      <dgm:prSet/>
      <dgm:spPr/>
      <dgm:t>
        <a:bodyPr/>
        <a:lstStyle/>
        <a:p>
          <a:endParaRPr lang="fr-FR"/>
        </a:p>
      </dgm:t>
    </dgm:pt>
    <dgm:pt modelId="{25CEB08C-BD67-4FCA-AA89-A0585F899FEC}">
      <dgm:prSet phldrT="[Texte]" custT="1"/>
      <dgm:spPr/>
      <dgm:t>
        <a:bodyPr/>
        <a:lstStyle/>
        <a:p>
          <a:r>
            <a:rPr lang="fr-FR" sz="1500" dirty="0" smtClean="0"/>
            <a:t>(2017-2018)</a:t>
          </a:r>
          <a:endParaRPr lang="fr-FR" sz="1500" dirty="0"/>
        </a:p>
      </dgm:t>
    </dgm:pt>
    <dgm:pt modelId="{66AFF326-24AF-491C-AE19-36E370D0C55F}" type="parTrans" cxnId="{02FF97BF-2CCA-4166-8276-6051E9F308FF}">
      <dgm:prSet/>
      <dgm:spPr/>
      <dgm:t>
        <a:bodyPr/>
        <a:lstStyle/>
        <a:p>
          <a:endParaRPr lang="fr-FR"/>
        </a:p>
      </dgm:t>
    </dgm:pt>
    <dgm:pt modelId="{68653087-9830-4E28-8F17-81AFE7458597}" type="sibTrans" cxnId="{02FF97BF-2CCA-4166-8276-6051E9F308FF}">
      <dgm:prSet/>
      <dgm:spPr/>
      <dgm:t>
        <a:bodyPr/>
        <a:lstStyle/>
        <a:p>
          <a:endParaRPr lang="fr-FR"/>
        </a:p>
      </dgm:t>
    </dgm:pt>
    <dgm:pt modelId="{C99FC2BE-10FB-4416-AA80-22BD66F9B737}">
      <dgm:prSet phldrT="[Texte]" custT="1"/>
      <dgm:spPr/>
      <dgm:t>
        <a:bodyPr/>
        <a:lstStyle/>
        <a:p>
          <a:r>
            <a:rPr lang="fr-FR" sz="1500" dirty="0" smtClean="0"/>
            <a:t>(2018-2019)</a:t>
          </a:r>
          <a:endParaRPr lang="fr-FR" sz="1500" dirty="0"/>
        </a:p>
      </dgm:t>
    </dgm:pt>
    <dgm:pt modelId="{EE3D9D72-8053-45BE-928E-12A15B8602D1}" type="parTrans" cxnId="{2F794AC6-55D7-4EDD-B3C6-EEFA512E623A}">
      <dgm:prSet/>
      <dgm:spPr/>
      <dgm:t>
        <a:bodyPr/>
        <a:lstStyle/>
        <a:p>
          <a:endParaRPr lang="fr-FR"/>
        </a:p>
      </dgm:t>
    </dgm:pt>
    <dgm:pt modelId="{E132A9B0-B4F7-4DEF-BA2A-1EA357AB65D7}" type="sibTrans" cxnId="{2F794AC6-55D7-4EDD-B3C6-EEFA512E623A}">
      <dgm:prSet/>
      <dgm:spPr/>
      <dgm:t>
        <a:bodyPr/>
        <a:lstStyle/>
        <a:p>
          <a:endParaRPr lang="fr-FR"/>
        </a:p>
      </dgm:t>
    </dgm:pt>
    <dgm:pt modelId="{432B0A29-9149-4EAA-9829-CA156E3D39F2}">
      <dgm:prSet phldrT="[Texte]" custT="1"/>
      <dgm:spPr/>
      <dgm:t>
        <a:bodyPr/>
        <a:lstStyle/>
        <a:p>
          <a:r>
            <a:rPr lang="fr-FR" sz="1500" dirty="0" smtClean="0"/>
            <a:t>Auteurs de programme et accompagnateurs</a:t>
          </a:r>
          <a:endParaRPr lang="fr-FR" sz="1500" dirty="0"/>
        </a:p>
      </dgm:t>
    </dgm:pt>
    <dgm:pt modelId="{71FBBA4B-60F9-4162-ADA6-646961D49CB3}" type="parTrans" cxnId="{3DCCE0D8-E6BA-4FEE-99F9-D27F607FE6D5}">
      <dgm:prSet/>
      <dgm:spPr/>
      <dgm:t>
        <a:bodyPr/>
        <a:lstStyle/>
        <a:p>
          <a:endParaRPr lang="fr-FR"/>
        </a:p>
      </dgm:t>
    </dgm:pt>
    <dgm:pt modelId="{53EEF8BC-BDCE-47DA-B13A-A3C9EA0F0E76}" type="sibTrans" cxnId="{3DCCE0D8-E6BA-4FEE-99F9-D27F607FE6D5}">
      <dgm:prSet/>
      <dgm:spPr/>
      <dgm:t>
        <a:bodyPr/>
        <a:lstStyle/>
        <a:p>
          <a:endParaRPr lang="fr-FR"/>
        </a:p>
      </dgm:t>
    </dgm:pt>
    <dgm:pt modelId="{6600230E-3323-4FA6-BC63-049CD20AF022}">
      <dgm:prSet phldrT="[Texte]" custT="1"/>
      <dgm:spPr/>
      <dgm:t>
        <a:bodyPr/>
        <a:lstStyle/>
        <a:p>
          <a:r>
            <a:rPr lang="fr-FR" sz="1500" dirty="0" smtClean="0"/>
            <a:t>Finalité : textes de référence, DDR et </a:t>
          </a:r>
          <a:r>
            <a:rPr lang="fr-FR" sz="1500" dirty="0" err="1" smtClean="0"/>
            <a:t>qqs</a:t>
          </a:r>
          <a:r>
            <a:rPr lang="fr-FR" sz="1500" dirty="0" smtClean="0"/>
            <a:t> communes</a:t>
          </a:r>
          <a:endParaRPr lang="fr-FR" sz="1500" dirty="0"/>
        </a:p>
      </dgm:t>
    </dgm:pt>
    <dgm:pt modelId="{22032DCF-093E-4E83-908A-B66D98DF608A}" type="parTrans" cxnId="{68BF1FCC-7A72-42B8-A250-3EDD830184D3}">
      <dgm:prSet/>
      <dgm:spPr/>
      <dgm:t>
        <a:bodyPr/>
        <a:lstStyle/>
        <a:p>
          <a:endParaRPr lang="fr-FR"/>
        </a:p>
      </dgm:t>
    </dgm:pt>
    <dgm:pt modelId="{C9F0BCC0-4F42-4F40-8941-E55016BE3EF2}" type="sibTrans" cxnId="{68BF1FCC-7A72-42B8-A250-3EDD830184D3}">
      <dgm:prSet/>
      <dgm:spPr/>
      <dgm:t>
        <a:bodyPr/>
        <a:lstStyle/>
        <a:p>
          <a:endParaRPr lang="fr-FR"/>
        </a:p>
      </dgm:t>
    </dgm:pt>
    <dgm:pt modelId="{6A03E7F1-B815-42C8-89B7-4626F7231AAC}">
      <dgm:prSet phldrT="[Texte]" custT="1"/>
      <dgm:spPr/>
      <dgm:t>
        <a:bodyPr/>
        <a:lstStyle/>
        <a:p>
          <a:r>
            <a:rPr lang="fr-FR" sz="1500" dirty="0" smtClean="0"/>
            <a:t>EPN : experts</a:t>
          </a:r>
          <a:endParaRPr lang="fr-FR" sz="1500" dirty="0"/>
        </a:p>
      </dgm:t>
    </dgm:pt>
    <dgm:pt modelId="{12F77FE7-1F22-440A-B4D9-5A7FD6C832A1}" type="parTrans" cxnId="{D995955B-0931-4604-BDF7-4B73B9906334}">
      <dgm:prSet/>
      <dgm:spPr/>
      <dgm:t>
        <a:bodyPr/>
        <a:lstStyle/>
        <a:p>
          <a:endParaRPr lang="fr-FR"/>
        </a:p>
      </dgm:t>
    </dgm:pt>
    <dgm:pt modelId="{25D6BC16-9DF7-4301-AEFF-4645CED29FF4}" type="sibTrans" cxnId="{D995955B-0931-4604-BDF7-4B73B9906334}">
      <dgm:prSet/>
      <dgm:spPr/>
      <dgm:t>
        <a:bodyPr/>
        <a:lstStyle/>
        <a:p>
          <a:endParaRPr lang="fr-FR"/>
        </a:p>
      </dgm:t>
    </dgm:pt>
    <dgm:pt modelId="{33C950E3-8B85-4733-863A-801AE144FBBF}" type="pres">
      <dgm:prSet presAssocID="{1DE773C2-4F8A-4887-9DED-F3594CC4B95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035B050-C07F-4DBC-A7F1-40A20707ECCD}" type="pres">
      <dgm:prSet presAssocID="{96C070B7-29FC-490B-A5B0-AA7F9800DD5D}" presName="chaos" presStyleCnt="0"/>
      <dgm:spPr/>
    </dgm:pt>
    <dgm:pt modelId="{5412D419-F65E-49E3-A679-FA7E5DF15D38}" type="pres">
      <dgm:prSet presAssocID="{96C070B7-29FC-490B-A5B0-AA7F9800DD5D}" presName="parTx1" presStyleLbl="revTx" presStyleIdx="0" presStyleCnt="6"/>
      <dgm:spPr/>
      <dgm:t>
        <a:bodyPr/>
        <a:lstStyle/>
        <a:p>
          <a:endParaRPr lang="fr-FR"/>
        </a:p>
      </dgm:t>
    </dgm:pt>
    <dgm:pt modelId="{C65C78DC-98EE-4EB7-A0C6-244CC8F3775C}" type="pres">
      <dgm:prSet presAssocID="{96C070B7-29FC-490B-A5B0-AA7F9800DD5D}" presName="c1" presStyleLbl="node1" presStyleIdx="0" presStyleCnt="19"/>
      <dgm:spPr/>
    </dgm:pt>
    <dgm:pt modelId="{99A08EE3-EE94-409D-B45F-1D95ECAA700C}" type="pres">
      <dgm:prSet presAssocID="{96C070B7-29FC-490B-A5B0-AA7F9800DD5D}" presName="c2" presStyleLbl="node1" presStyleIdx="1" presStyleCnt="19"/>
      <dgm:spPr/>
    </dgm:pt>
    <dgm:pt modelId="{008FF6AA-104D-4CA0-80C3-BEABB1ED5A3E}" type="pres">
      <dgm:prSet presAssocID="{96C070B7-29FC-490B-A5B0-AA7F9800DD5D}" presName="c3" presStyleLbl="node1" presStyleIdx="2" presStyleCnt="19"/>
      <dgm:spPr/>
    </dgm:pt>
    <dgm:pt modelId="{63B51044-0052-4695-87B3-CF04395212DC}" type="pres">
      <dgm:prSet presAssocID="{96C070B7-29FC-490B-A5B0-AA7F9800DD5D}" presName="c4" presStyleLbl="node1" presStyleIdx="3" presStyleCnt="19"/>
      <dgm:spPr/>
    </dgm:pt>
    <dgm:pt modelId="{36D17993-5CF3-473E-B447-5278E814F65E}" type="pres">
      <dgm:prSet presAssocID="{96C070B7-29FC-490B-A5B0-AA7F9800DD5D}" presName="c5" presStyleLbl="node1" presStyleIdx="4" presStyleCnt="19"/>
      <dgm:spPr/>
    </dgm:pt>
    <dgm:pt modelId="{DE24BB3F-8C7D-47DB-9770-78CBA3E9DB50}" type="pres">
      <dgm:prSet presAssocID="{96C070B7-29FC-490B-A5B0-AA7F9800DD5D}" presName="c6" presStyleLbl="node1" presStyleIdx="5" presStyleCnt="19"/>
      <dgm:spPr/>
    </dgm:pt>
    <dgm:pt modelId="{C44E75C2-7164-47C3-A217-EAEBA5C6BD4E}" type="pres">
      <dgm:prSet presAssocID="{96C070B7-29FC-490B-A5B0-AA7F9800DD5D}" presName="c7" presStyleLbl="node1" presStyleIdx="6" presStyleCnt="19"/>
      <dgm:spPr/>
    </dgm:pt>
    <dgm:pt modelId="{1D128BB1-9C77-4B10-A4DD-42D3B5D46C82}" type="pres">
      <dgm:prSet presAssocID="{96C070B7-29FC-490B-A5B0-AA7F9800DD5D}" presName="c8" presStyleLbl="node1" presStyleIdx="7" presStyleCnt="19"/>
      <dgm:spPr/>
    </dgm:pt>
    <dgm:pt modelId="{A455ADF4-D1F3-4F99-B8FF-9E384986C996}" type="pres">
      <dgm:prSet presAssocID="{96C070B7-29FC-490B-A5B0-AA7F9800DD5D}" presName="c9" presStyleLbl="node1" presStyleIdx="8" presStyleCnt="19"/>
      <dgm:spPr/>
    </dgm:pt>
    <dgm:pt modelId="{F118FD6B-6B88-4BCE-80B1-FD330BFB8B48}" type="pres">
      <dgm:prSet presAssocID="{96C070B7-29FC-490B-A5B0-AA7F9800DD5D}" presName="c10" presStyleLbl="node1" presStyleIdx="9" presStyleCnt="19"/>
      <dgm:spPr/>
    </dgm:pt>
    <dgm:pt modelId="{C91EC0B2-2B8C-4C90-9D9A-EF506FF98D71}" type="pres">
      <dgm:prSet presAssocID="{96C070B7-29FC-490B-A5B0-AA7F9800DD5D}" presName="c11" presStyleLbl="node1" presStyleIdx="10" presStyleCnt="19"/>
      <dgm:spPr/>
    </dgm:pt>
    <dgm:pt modelId="{FA424C10-AADB-4FB0-BD53-6D549F2529D2}" type="pres">
      <dgm:prSet presAssocID="{96C070B7-29FC-490B-A5B0-AA7F9800DD5D}" presName="c12" presStyleLbl="node1" presStyleIdx="11" presStyleCnt="19"/>
      <dgm:spPr/>
    </dgm:pt>
    <dgm:pt modelId="{C22E2250-5DD6-41DC-A66A-ACF451CB82A7}" type="pres">
      <dgm:prSet presAssocID="{96C070B7-29FC-490B-A5B0-AA7F9800DD5D}" presName="c13" presStyleLbl="node1" presStyleIdx="12" presStyleCnt="19"/>
      <dgm:spPr/>
    </dgm:pt>
    <dgm:pt modelId="{5FABB7BF-0893-4AEA-88F7-4BA13C216532}" type="pres">
      <dgm:prSet presAssocID="{96C070B7-29FC-490B-A5B0-AA7F9800DD5D}" presName="c14" presStyleLbl="node1" presStyleIdx="13" presStyleCnt="19"/>
      <dgm:spPr/>
    </dgm:pt>
    <dgm:pt modelId="{6F49D129-4E32-4390-B87B-9992BF21A27A}" type="pres">
      <dgm:prSet presAssocID="{96C070B7-29FC-490B-A5B0-AA7F9800DD5D}" presName="c15" presStyleLbl="node1" presStyleIdx="14" presStyleCnt="19"/>
      <dgm:spPr/>
    </dgm:pt>
    <dgm:pt modelId="{75F68BC8-4ACF-406D-AF3B-B4E74B3A17B9}" type="pres">
      <dgm:prSet presAssocID="{96C070B7-29FC-490B-A5B0-AA7F9800DD5D}" presName="c16" presStyleLbl="node1" presStyleIdx="15" presStyleCnt="19"/>
      <dgm:spPr/>
    </dgm:pt>
    <dgm:pt modelId="{800675A9-97FF-447B-B4EE-B4DBD2E4A801}" type="pres">
      <dgm:prSet presAssocID="{96C070B7-29FC-490B-A5B0-AA7F9800DD5D}" presName="c17" presStyleLbl="node1" presStyleIdx="16" presStyleCnt="19"/>
      <dgm:spPr/>
    </dgm:pt>
    <dgm:pt modelId="{BA581661-BC77-4FEF-8F71-B72DB515BC98}" type="pres">
      <dgm:prSet presAssocID="{96C070B7-29FC-490B-A5B0-AA7F9800DD5D}" presName="c18" presStyleLbl="node1" presStyleIdx="17" presStyleCnt="19"/>
      <dgm:spPr/>
    </dgm:pt>
    <dgm:pt modelId="{8304DD0A-D4E4-4145-925A-840D2BE8A8F1}" type="pres">
      <dgm:prSet presAssocID="{C025DFA6-DC0C-4100-B34D-19019EAEFD48}" presName="chevronComposite1" presStyleCnt="0"/>
      <dgm:spPr/>
    </dgm:pt>
    <dgm:pt modelId="{C0FBF1DD-E72A-4AE4-A4B0-9F8C93FDEE0E}" type="pres">
      <dgm:prSet presAssocID="{C025DFA6-DC0C-4100-B34D-19019EAEFD48}" presName="chevron1" presStyleLbl="sibTrans2D1" presStyleIdx="0" presStyleCnt="3"/>
      <dgm:spPr/>
    </dgm:pt>
    <dgm:pt modelId="{8BB27F7C-F542-4FDF-93AF-78516DF57105}" type="pres">
      <dgm:prSet presAssocID="{C025DFA6-DC0C-4100-B34D-19019EAEFD48}" presName="spChevron1" presStyleCnt="0"/>
      <dgm:spPr/>
    </dgm:pt>
    <dgm:pt modelId="{418E95B0-26DD-468F-AD6D-0B188E7940C8}" type="pres">
      <dgm:prSet presAssocID="{90982997-26B2-4E0A-9494-7638D3947BE4}" presName="middle" presStyleCnt="0"/>
      <dgm:spPr/>
    </dgm:pt>
    <dgm:pt modelId="{B7E15A5C-B9AF-4F9E-ABC9-ABAB3BE6C4BD}" type="pres">
      <dgm:prSet presAssocID="{90982997-26B2-4E0A-9494-7638D3947BE4}" presName="parTxMid" presStyleLbl="revTx" presStyleIdx="1" presStyleCnt="6"/>
      <dgm:spPr/>
      <dgm:t>
        <a:bodyPr/>
        <a:lstStyle/>
        <a:p>
          <a:endParaRPr lang="fr-FR"/>
        </a:p>
      </dgm:t>
    </dgm:pt>
    <dgm:pt modelId="{F8CC1552-0E95-48AC-95ED-62F89A667856}" type="pres">
      <dgm:prSet presAssocID="{90982997-26B2-4E0A-9494-7638D3947BE4}" presName="desTxMid" presStyleLbl="revTx" presStyleIdx="2" presStyleCnt="6" custLinFactNeighborY="-21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A61B0A-3E81-4AD3-9EA9-5B6E71C162D6}" type="pres">
      <dgm:prSet presAssocID="{90982997-26B2-4E0A-9494-7638D3947BE4}" presName="spMid" presStyleCnt="0"/>
      <dgm:spPr/>
    </dgm:pt>
    <dgm:pt modelId="{AB3B8F69-FA5A-4EC3-9A23-E764B395D92D}" type="pres">
      <dgm:prSet presAssocID="{E5A57EEE-27C0-4971-8573-31DC7F16C1F3}" presName="chevronComposite1" presStyleCnt="0"/>
      <dgm:spPr/>
    </dgm:pt>
    <dgm:pt modelId="{E1C65F00-C244-46C5-A271-84AC92151863}" type="pres">
      <dgm:prSet presAssocID="{E5A57EEE-27C0-4971-8573-31DC7F16C1F3}" presName="chevron1" presStyleLbl="sibTrans2D1" presStyleIdx="1" presStyleCnt="3"/>
      <dgm:spPr/>
    </dgm:pt>
    <dgm:pt modelId="{E24694BA-ABDA-494F-A747-998BFFE9B5E3}" type="pres">
      <dgm:prSet presAssocID="{E5A57EEE-27C0-4971-8573-31DC7F16C1F3}" presName="spChevron1" presStyleCnt="0"/>
      <dgm:spPr/>
    </dgm:pt>
    <dgm:pt modelId="{D7A895CC-36CD-4A78-A9DD-421F3B48D3D1}" type="pres">
      <dgm:prSet presAssocID="{D41D722E-1767-43A9-BFEC-C189217EFD4B}" presName="middle" presStyleCnt="0"/>
      <dgm:spPr/>
    </dgm:pt>
    <dgm:pt modelId="{1EC9B613-127C-4496-8B81-67CEFD37B109}" type="pres">
      <dgm:prSet presAssocID="{D41D722E-1767-43A9-BFEC-C189217EFD4B}" presName="parTxMid" presStyleLbl="revTx" presStyleIdx="3" presStyleCnt="6"/>
      <dgm:spPr/>
      <dgm:t>
        <a:bodyPr/>
        <a:lstStyle/>
        <a:p>
          <a:endParaRPr lang="fr-FR"/>
        </a:p>
      </dgm:t>
    </dgm:pt>
    <dgm:pt modelId="{6706569D-2C9D-4EC1-B4CF-1F0CE6AF703C}" type="pres">
      <dgm:prSet presAssocID="{D41D722E-1767-43A9-BFEC-C189217EFD4B}" presName="desTxMid" presStyleLbl="revTx" presStyleIdx="4" presStyleCnt="6" custLinFactNeighborY="-21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9CACE5-D56D-4450-A3C9-C56CAAEFF4E2}" type="pres">
      <dgm:prSet presAssocID="{D41D722E-1767-43A9-BFEC-C189217EFD4B}" presName="spMid" presStyleCnt="0"/>
      <dgm:spPr/>
    </dgm:pt>
    <dgm:pt modelId="{8467FA21-B7C1-4602-B1D0-4D992DB0B2AC}" type="pres">
      <dgm:prSet presAssocID="{6CC03F94-1D6C-4112-8BA5-81F90FD11A78}" presName="chevronComposite1" presStyleCnt="0"/>
      <dgm:spPr/>
    </dgm:pt>
    <dgm:pt modelId="{FCB8B61D-CE6A-4A0E-A27E-A84DFE91C74B}" type="pres">
      <dgm:prSet presAssocID="{6CC03F94-1D6C-4112-8BA5-81F90FD11A78}" presName="chevron1" presStyleLbl="sibTrans2D1" presStyleIdx="2" presStyleCnt="3"/>
      <dgm:spPr/>
    </dgm:pt>
    <dgm:pt modelId="{753CFEB7-B035-470F-B9A4-1777112C6103}" type="pres">
      <dgm:prSet presAssocID="{6CC03F94-1D6C-4112-8BA5-81F90FD11A78}" presName="spChevron1" presStyleCnt="0"/>
      <dgm:spPr/>
    </dgm:pt>
    <dgm:pt modelId="{FB6CAC98-DAFE-4B7A-8B93-14DE4222BAC2}" type="pres">
      <dgm:prSet presAssocID="{37C991A0-7FF5-40C3-8298-FF4C7772E319}" presName="last" presStyleCnt="0"/>
      <dgm:spPr/>
    </dgm:pt>
    <dgm:pt modelId="{0E5C337B-A987-43E2-8BC0-1CC536805F13}" type="pres">
      <dgm:prSet presAssocID="{37C991A0-7FF5-40C3-8298-FF4C7772E319}" presName="circleTx" presStyleLbl="node1" presStyleIdx="18" presStyleCnt="19"/>
      <dgm:spPr/>
      <dgm:t>
        <a:bodyPr/>
        <a:lstStyle/>
        <a:p>
          <a:endParaRPr lang="fr-FR"/>
        </a:p>
      </dgm:t>
    </dgm:pt>
    <dgm:pt modelId="{8DC55822-9921-48F0-BCDC-B5A6182A4DCD}" type="pres">
      <dgm:prSet presAssocID="{37C991A0-7FF5-40C3-8298-FF4C7772E319}" presName="desTxN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1663C1-69F6-4E57-8065-5581B33A78B1}" type="pres">
      <dgm:prSet presAssocID="{37C991A0-7FF5-40C3-8298-FF4C7772E319}" presName="spN" presStyleCnt="0"/>
      <dgm:spPr/>
    </dgm:pt>
  </dgm:ptLst>
  <dgm:cxnLst>
    <dgm:cxn modelId="{3DCCE0D8-E6BA-4FEE-99F9-D27F607FE6D5}" srcId="{90982997-26B2-4E0A-9494-7638D3947BE4}" destId="{432B0A29-9149-4EAA-9829-CA156E3D39F2}" srcOrd="1" destOrd="0" parTransId="{71FBBA4B-60F9-4162-ADA6-646961D49CB3}" sibTransId="{53EEF8BC-BDCE-47DA-B13A-A3C9EA0F0E76}"/>
    <dgm:cxn modelId="{63397A3F-7AAC-4D9E-8AA8-7E96A990D7CC}" type="presOf" srcId="{D41D722E-1767-43A9-BFEC-C189217EFD4B}" destId="{1EC9B613-127C-4496-8B81-67CEFD37B109}" srcOrd="0" destOrd="0" presId="urn:microsoft.com/office/officeart/2009/3/layout/RandomtoResultProcess"/>
    <dgm:cxn modelId="{3E929BD1-3550-4BAA-85A5-E400F5850D77}" type="presOf" srcId="{16318F33-C7B9-4929-9B70-D15D9E3FEB5F}" destId="{8DC55822-9921-48F0-BCDC-B5A6182A4DCD}" srcOrd="0" destOrd="0" presId="urn:microsoft.com/office/officeart/2009/3/layout/RandomtoResultProcess"/>
    <dgm:cxn modelId="{DB0779A2-1098-4E45-A881-F8BBB8CB8F89}" type="presOf" srcId="{C99FC2BE-10FB-4416-AA80-22BD66F9B737}" destId="{6706569D-2C9D-4EC1-B4CF-1F0CE6AF703C}" srcOrd="0" destOrd="0" presId="urn:microsoft.com/office/officeart/2009/3/layout/RandomtoResultProcess"/>
    <dgm:cxn modelId="{68BF1FCC-7A72-42B8-A250-3EDD830184D3}" srcId="{D41D722E-1767-43A9-BFEC-C189217EFD4B}" destId="{6600230E-3323-4FA6-BC63-049CD20AF022}" srcOrd="1" destOrd="0" parTransId="{22032DCF-093E-4E83-908A-B66D98DF608A}" sibTransId="{C9F0BCC0-4F42-4F40-8941-E55016BE3EF2}"/>
    <dgm:cxn modelId="{D995955B-0931-4604-BDF7-4B73B9906334}" srcId="{D41D722E-1767-43A9-BFEC-C189217EFD4B}" destId="{6A03E7F1-B815-42C8-89B7-4626F7231AAC}" srcOrd="2" destOrd="0" parTransId="{12F77FE7-1F22-440A-B4D9-5A7FD6C832A1}" sibTransId="{25D6BC16-9DF7-4301-AEFF-4645CED29FF4}"/>
    <dgm:cxn modelId="{23FBAA8D-1914-4E04-81BA-72EC46121EC6}" type="presOf" srcId="{37C991A0-7FF5-40C3-8298-FF4C7772E319}" destId="{0E5C337B-A987-43E2-8BC0-1CC536805F13}" srcOrd="0" destOrd="0" presId="urn:microsoft.com/office/officeart/2009/3/layout/RandomtoResultProcess"/>
    <dgm:cxn modelId="{4A3DA06D-1FDD-437D-A13E-50AFCCD8FC0E}" srcId="{1DE773C2-4F8A-4887-9DED-F3594CC4B95E}" destId="{37C991A0-7FF5-40C3-8298-FF4C7772E319}" srcOrd="3" destOrd="0" parTransId="{CC9DD178-E4C3-4599-AADF-F373EBC3089C}" sibTransId="{B0484777-CFAD-4755-A6D7-FDA6C27151A5}"/>
    <dgm:cxn modelId="{1D4EA48D-87AA-47B5-8695-48EAB105B192}" type="presOf" srcId="{25CEB08C-BD67-4FCA-AA89-A0585F899FEC}" destId="{F8CC1552-0E95-48AC-95ED-62F89A667856}" srcOrd="0" destOrd="0" presId="urn:microsoft.com/office/officeart/2009/3/layout/RandomtoResultProcess"/>
    <dgm:cxn modelId="{17CC695F-29D8-4EEA-BEFE-7C1371BF5CB1}" srcId="{37C991A0-7FF5-40C3-8298-FF4C7772E319}" destId="{16318F33-C7B9-4929-9B70-D15D9E3FEB5F}" srcOrd="0" destOrd="0" parTransId="{CDD64C09-C918-4AAA-AF88-C2F154539583}" sibTransId="{1213FEE0-8434-4A0D-9CB3-1684A4FC0312}"/>
    <dgm:cxn modelId="{02FF97BF-2CCA-4166-8276-6051E9F308FF}" srcId="{90982997-26B2-4E0A-9494-7638D3947BE4}" destId="{25CEB08C-BD67-4FCA-AA89-A0585F899FEC}" srcOrd="0" destOrd="0" parTransId="{66AFF326-24AF-491C-AE19-36E370D0C55F}" sibTransId="{68653087-9830-4E28-8F17-81AFE7458597}"/>
    <dgm:cxn modelId="{9DEBAD06-0FCB-4177-A99D-E99CB57DEAF9}" srcId="{1DE773C2-4F8A-4887-9DED-F3594CC4B95E}" destId="{90982997-26B2-4E0A-9494-7638D3947BE4}" srcOrd="1" destOrd="0" parTransId="{AA66F0B7-1307-4B0D-9885-55309F26FD3D}" sibTransId="{E5A57EEE-27C0-4971-8573-31DC7F16C1F3}"/>
    <dgm:cxn modelId="{132CF46C-235A-4F66-8504-C716CA20F11D}" type="presOf" srcId="{6600230E-3323-4FA6-BC63-049CD20AF022}" destId="{6706569D-2C9D-4EC1-B4CF-1F0CE6AF703C}" srcOrd="0" destOrd="1" presId="urn:microsoft.com/office/officeart/2009/3/layout/RandomtoResultProcess"/>
    <dgm:cxn modelId="{21E01FD1-6319-4A99-8F0C-E6DD54CCB94D}" type="presOf" srcId="{90982997-26B2-4E0A-9494-7638D3947BE4}" destId="{B7E15A5C-B9AF-4F9E-ABC9-ABAB3BE6C4BD}" srcOrd="0" destOrd="0" presId="urn:microsoft.com/office/officeart/2009/3/layout/RandomtoResultProcess"/>
    <dgm:cxn modelId="{78529B0B-A0D3-4453-86E5-1DCDADE382F8}" type="presOf" srcId="{96C070B7-29FC-490B-A5B0-AA7F9800DD5D}" destId="{5412D419-F65E-49E3-A679-FA7E5DF15D38}" srcOrd="0" destOrd="0" presId="urn:microsoft.com/office/officeart/2009/3/layout/RandomtoResultProcess"/>
    <dgm:cxn modelId="{0B11E28D-08C7-48B6-A53E-9BA914FF9843}" type="presOf" srcId="{1DE773C2-4F8A-4887-9DED-F3594CC4B95E}" destId="{33C950E3-8B85-4733-863A-801AE144FBBF}" srcOrd="0" destOrd="0" presId="urn:microsoft.com/office/officeart/2009/3/layout/RandomtoResultProcess"/>
    <dgm:cxn modelId="{30B6222B-AFC0-4CE8-B8D2-9207D312DF18}" srcId="{1DE773C2-4F8A-4887-9DED-F3594CC4B95E}" destId="{96C070B7-29FC-490B-A5B0-AA7F9800DD5D}" srcOrd="0" destOrd="0" parTransId="{43122F5B-D105-42F2-9B16-532EB70C8C82}" sibTransId="{C025DFA6-DC0C-4100-B34D-19019EAEFD48}"/>
    <dgm:cxn modelId="{2F794AC6-55D7-4EDD-B3C6-EEFA512E623A}" srcId="{D41D722E-1767-43A9-BFEC-C189217EFD4B}" destId="{C99FC2BE-10FB-4416-AA80-22BD66F9B737}" srcOrd="0" destOrd="0" parTransId="{EE3D9D72-8053-45BE-928E-12A15B8602D1}" sibTransId="{E132A9B0-B4F7-4DEF-BA2A-1EA357AB65D7}"/>
    <dgm:cxn modelId="{B5E16C93-BFF1-4B90-B3B4-E47F69DDCE86}" type="presOf" srcId="{432B0A29-9149-4EAA-9829-CA156E3D39F2}" destId="{F8CC1552-0E95-48AC-95ED-62F89A667856}" srcOrd="0" destOrd="1" presId="urn:microsoft.com/office/officeart/2009/3/layout/RandomtoResultProcess"/>
    <dgm:cxn modelId="{AB0E32B3-6095-4557-A961-84899289B89A}" srcId="{1DE773C2-4F8A-4887-9DED-F3594CC4B95E}" destId="{D41D722E-1767-43A9-BFEC-C189217EFD4B}" srcOrd="2" destOrd="0" parTransId="{D7B1A0EE-9F44-4136-9CCE-3D25CEAD572A}" sibTransId="{6CC03F94-1D6C-4112-8BA5-81F90FD11A78}"/>
    <dgm:cxn modelId="{697EADAF-D19B-4BCF-8EE5-EF1442677B2D}" type="presOf" srcId="{6A03E7F1-B815-42C8-89B7-4626F7231AAC}" destId="{6706569D-2C9D-4EC1-B4CF-1F0CE6AF703C}" srcOrd="0" destOrd="2" presId="urn:microsoft.com/office/officeart/2009/3/layout/RandomtoResultProcess"/>
    <dgm:cxn modelId="{3B056B48-F4BB-4D5D-B052-C93B8AA15196}" type="presParOf" srcId="{33C950E3-8B85-4733-863A-801AE144FBBF}" destId="{3035B050-C07F-4DBC-A7F1-40A20707ECCD}" srcOrd="0" destOrd="0" presId="urn:microsoft.com/office/officeart/2009/3/layout/RandomtoResultProcess"/>
    <dgm:cxn modelId="{E2926AE0-039B-4CFD-84E3-861226972BF4}" type="presParOf" srcId="{3035B050-C07F-4DBC-A7F1-40A20707ECCD}" destId="{5412D419-F65E-49E3-A679-FA7E5DF15D38}" srcOrd="0" destOrd="0" presId="urn:microsoft.com/office/officeart/2009/3/layout/RandomtoResultProcess"/>
    <dgm:cxn modelId="{6671326C-5CF8-4E74-9694-5C05766CA5D7}" type="presParOf" srcId="{3035B050-C07F-4DBC-A7F1-40A20707ECCD}" destId="{C65C78DC-98EE-4EB7-A0C6-244CC8F3775C}" srcOrd="1" destOrd="0" presId="urn:microsoft.com/office/officeart/2009/3/layout/RandomtoResultProcess"/>
    <dgm:cxn modelId="{0452294D-5E29-4D73-9629-3E69AA750A9C}" type="presParOf" srcId="{3035B050-C07F-4DBC-A7F1-40A20707ECCD}" destId="{99A08EE3-EE94-409D-B45F-1D95ECAA700C}" srcOrd="2" destOrd="0" presId="urn:microsoft.com/office/officeart/2009/3/layout/RandomtoResultProcess"/>
    <dgm:cxn modelId="{F86EF89D-EA34-499D-8AA2-3C6498BD525B}" type="presParOf" srcId="{3035B050-C07F-4DBC-A7F1-40A20707ECCD}" destId="{008FF6AA-104D-4CA0-80C3-BEABB1ED5A3E}" srcOrd="3" destOrd="0" presId="urn:microsoft.com/office/officeart/2009/3/layout/RandomtoResultProcess"/>
    <dgm:cxn modelId="{6395EE10-E460-493D-B68F-8601E637FAD3}" type="presParOf" srcId="{3035B050-C07F-4DBC-A7F1-40A20707ECCD}" destId="{63B51044-0052-4695-87B3-CF04395212DC}" srcOrd="4" destOrd="0" presId="urn:microsoft.com/office/officeart/2009/3/layout/RandomtoResultProcess"/>
    <dgm:cxn modelId="{58A81D25-EFE4-4B8A-B21F-D56826E1460C}" type="presParOf" srcId="{3035B050-C07F-4DBC-A7F1-40A20707ECCD}" destId="{36D17993-5CF3-473E-B447-5278E814F65E}" srcOrd="5" destOrd="0" presId="urn:microsoft.com/office/officeart/2009/3/layout/RandomtoResultProcess"/>
    <dgm:cxn modelId="{2E10B889-C9CB-4003-9D8E-69E1545A96E9}" type="presParOf" srcId="{3035B050-C07F-4DBC-A7F1-40A20707ECCD}" destId="{DE24BB3F-8C7D-47DB-9770-78CBA3E9DB50}" srcOrd="6" destOrd="0" presId="urn:microsoft.com/office/officeart/2009/3/layout/RandomtoResultProcess"/>
    <dgm:cxn modelId="{479C6F55-9786-4645-8465-E832493BAFBD}" type="presParOf" srcId="{3035B050-C07F-4DBC-A7F1-40A20707ECCD}" destId="{C44E75C2-7164-47C3-A217-EAEBA5C6BD4E}" srcOrd="7" destOrd="0" presId="urn:microsoft.com/office/officeart/2009/3/layout/RandomtoResultProcess"/>
    <dgm:cxn modelId="{631F22B1-5A1E-4250-B41B-5559C6A8C151}" type="presParOf" srcId="{3035B050-C07F-4DBC-A7F1-40A20707ECCD}" destId="{1D128BB1-9C77-4B10-A4DD-42D3B5D46C82}" srcOrd="8" destOrd="0" presId="urn:microsoft.com/office/officeart/2009/3/layout/RandomtoResultProcess"/>
    <dgm:cxn modelId="{2FB8F14E-2DEE-4B9B-B5D7-B2A62C50F57F}" type="presParOf" srcId="{3035B050-C07F-4DBC-A7F1-40A20707ECCD}" destId="{A455ADF4-D1F3-4F99-B8FF-9E384986C996}" srcOrd="9" destOrd="0" presId="urn:microsoft.com/office/officeart/2009/3/layout/RandomtoResultProcess"/>
    <dgm:cxn modelId="{4AE43964-96E3-412B-A213-134FD63F3B9E}" type="presParOf" srcId="{3035B050-C07F-4DBC-A7F1-40A20707ECCD}" destId="{F118FD6B-6B88-4BCE-80B1-FD330BFB8B48}" srcOrd="10" destOrd="0" presId="urn:microsoft.com/office/officeart/2009/3/layout/RandomtoResultProcess"/>
    <dgm:cxn modelId="{E19131A3-04FE-416C-9EF4-49C69A01CAFF}" type="presParOf" srcId="{3035B050-C07F-4DBC-A7F1-40A20707ECCD}" destId="{C91EC0B2-2B8C-4C90-9D9A-EF506FF98D71}" srcOrd="11" destOrd="0" presId="urn:microsoft.com/office/officeart/2009/3/layout/RandomtoResultProcess"/>
    <dgm:cxn modelId="{1DCCCDD5-CD30-42F3-9EF8-A800AD9DB013}" type="presParOf" srcId="{3035B050-C07F-4DBC-A7F1-40A20707ECCD}" destId="{FA424C10-AADB-4FB0-BD53-6D549F2529D2}" srcOrd="12" destOrd="0" presId="urn:microsoft.com/office/officeart/2009/3/layout/RandomtoResultProcess"/>
    <dgm:cxn modelId="{F2E957BB-DF93-4E2C-A2D8-77B67604948D}" type="presParOf" srcId="{3035B050-C07F-4DBC-A7F1-40A20707ECCD}" destId="{C22E2250-5DD6-41DC-A66A-ACF451CB82A7}" srcOrd="13" destOrd="0" presId="urn:microsoft.com/office/officeart/2009/3/layout/RandomtoResultProcess"/>
    <dgm:cxn modelId="{B52AE0C5-3470-4858-AB24-5911BCCC5602}" type="presParOf" srcId="{3035B050-C07F-4DBC-A7F1-40A20707ECCD}" destId="{5FABB7BF-0893-4AEA-88F7-4BA13C216532}" srcOrd="14" destOrd="0" presId="urn:microsoft.com/office/officeart/2009/3/layout/RandomtoResultProcess"/>
    <dgm:cxn modelId="{21AC64E5-168D-4AAC-9507-7F105495BFC6}" type="presParOf" srcId="{3035B050-C07F-4DBC-A7F1-40A20707ECCD}" destId="{6F49D129-4E32-4390-B87B-9992BF21A27A}" srcOrd="15" destOrd="0" presId="urn:microsoft.com/office/officeart/2009/3/layout/RandomtoResultProcess"/>
    <dgm:cxn modelId="{4C39D0B7-AF9E-406A-8329-F3F10F2BE7D9}" type="presParOf" srcId="{3035B050-C07F-4DBC-A7F1-40A20707ECCD}" destId="{75F68BC8-4ACF-406D-AF3B-B4E74B3A17B9}" srcOrd="16" destOrd="0" presId="urn:microsoft.com/office/officeart/2009/3/layout/RandomtoResultProcess"/>
    <dgm:cxn modelId="{8A349666-6951-454B-B82C-DFADC32C06D8}" type="presParOf" srcId="{3035B050-C07F-4DBC-A7F1-40A20707ECCD}" destId="{800675A9-97FF-447B-B4EE-B4DBD2E4A801}" srcOrd="17" destOrd="0" presId="urn:microsoft.com/office/officeart/2009/3/layout/RandomtoResultProcess"/>
    <dgm:cxn modelId="{3D8E5836-60F3-4EE3-A2CA-6A714374FCF5}" type="presParOf" srcId="{3035B050-C07F-4DBC-A7F1-40A20707ECCD}" destId="{BA581661-BC77-4FEF-8F71-B72DB515BC98}" srcOrd="18" destOrd="0" presId="urn:microsoft.com/office/officeart/2009/3/layout/RandomtoResultProcess"/>
    <dgm:cxn modelId="{942393A7-7748-4A02-8221-89094D70A7B8}" type="presParOf" srcId="{33C950E3-8B85-4733-863A-801AE144FBBF}" destId="{8304DD0A-D4E4-4145-925A-840D2BE8A8F1}" srcOrd="1" destOrd="0" presId="urn:microsoft.com/office/officeart/2009/3/layout/RandomtoResultProcess"/>
    <dgm:cxn modelId="{33188B21-EC79-4BF9-A2BE-200A6DE75DC8}" type="presParOf" srcId="{8304DD0A-D4E4-4145-925A-840D2BE8A8F1}" destId="{C0FBF1DD-E72A-4AE4-A4B0-9F8C93FDEE0E}" srcOrd="0" destOrd="0" presId="urn:microsoft.com/office/officeart/2009/3/layout/RandomtoResultProcess"/>
    <dgm:cxn modelId="{346996B5-7933-41B7-BC1A-1774F210F044}" type="presParOf" srcId="{8304DD0A-D4E4-4145-925A-840D2BE8A8F1}" destId="{8BB27F7C-F542-4FDF-93AF-78516DF57105}" srcOrd="1" destOrd="0" presId="urn:microsoft.com/office/officeart/2009/3/layout/RandomtoResultProcess"/>
    <dgm:cxn modelId="{7C29CF1F-6EF4-42F1-9EBE-FA4202EF711D}" type="presParOf" srcId="{33C950E3-8B85-4733-863A-801AE144FBBF}" destId="{418E95B0-26DD-468F-AD6D-0B188E7940C8}" srcOrd="2" destOrd="0" presId="urn:microsoft.com/office/officeart/2009/3/layout/RandomtoResultProcess"/>
    <dgm:cxn modelId="{DAE7DD93-D103-4034-AF65-CBD106AE66BD}" type="presParOf" srcId="{418E95B0-26DD-468F-AD6D-0B188E7940C8}" destId="{B7E15A5C-B9AF-4F9E-ABC9-ABAB3BE6C4BD}" srcOrd="0" destOrd="0" presId="urn:microsoft.com/office/officeart/2009/3/layout/RandomtoResultProcess"/>
    <dgm:cxn modelId="{8211054E-0DB6-499A-A43A-1D8DB9195485}" type="presParOf" srcId="{418E95B0-26DD-468F-AD6D-0B188E7940C8}" destId="{F8CC1552-0E95-48AC-95ED-62F89A667856}" srcOrd="1" destOrd="0" presId="urn:microsoft.com/office/officeart/2009/3/layout/RandomtoResultProcess"/>
    <dgm:cxn modelId="{D1695C96-4D2D-4148-B83D-46E5F4202E30}" type="presParOf" srcId="{418E95B0-26DD-468F-AD6D-0B188E7940C8}" destId="{F5A61B0A-3E81-4AD3-9EA9-5B6E71C162D6}" srcOrd="2" destOrd="0" presId="urn:microsoft.com/office/officeart/2009/3/layout/RandomtoResultProcess"/>
    <dgm:cxn modelId="{61DFA5CC-62E2-460A-AED6-CC262D100062}" type="presParOf" srcId="{33C950E3-8B85-4733-863A-801AE144FBBF}" destId="{AB3B8F69-FA5A-4EC3-9A23-E764B395D92D}" srcOrd="3" destOrd="0" presId="urn:microsoft.com/office/officeart/2009/3/layout/RandomtoResultProcess"/>
    <dgm:cxn modelId="{705A11B0-A89B-471C-B40F-DE423BAD6699}" type="presParOf" srcId="{AB3B8F69-FA5A-4EC3-9A23-E764B395D92D}" destId="{E1C65F00-C244-46C5-A271-84AC92151863}" srcOrd="0" destOrd="0" presId="urn:microsoft.com/office/officeart/2009/3/layout/RandomtoResultProcess"/>
    <dgm:cxn modelId="{15B02794-5537-414B-BE3F-96F12DBB9A91}" type="presParOf" srcId="{AB3B8F69-FA5A-4EC3-9A23-E764B395D92D}" destId="{E24694BA-ABDA-494F-A747-998BFFE9B5E3}" srcOrd="1" destOrd="0" presId="urn:microsoft.com/office/officeart/2009/3/layout/RandomtoResultProcess"/>
    <dgm:cxn modelId="{2E8486B2-B0B5-4D43-91E2-C6F119648750}" type="presParOf" srcId="{33C950E3-8B85-4733-863A-801AE144FBBF}" destId="{D7A895CC-36CD-4A78-A9DD-421F3B48D3D1}" srcOrd="4" destOrd="0" presId="urn:microsoft.com/office/officeart/2009/3/layout/RandomtoResultProcess"/>
    <dgm:cxn modelId="{7BCDC8D5-15C9-490A-AE81-A8B564CE1D31}" type="presParOf" srcId="{D7A895CC-36CD-4A78-A9DD-421F3B48D3D1}" destId="{1EC9B613-127C-4496-8B81-67CEFD37B109}" srcOrd="0" destOrd="0" presId="urn:microsoft.com/office/officeart/2009/3/layout/RandomtoResultProcess"/>
    <dgm:cxn modelId="{1CB20AB3-C65B-4DA7-B378-6923A7D37E74}" type="presParOf" srcId="{D7A895CC-36CD-4A78-A9DD-421F3B48D3D1}" destId="{6706569D-2C9D-4EC1-B4CF-1F0CE6AF703C}" srcOrd="1" destOrd="0" presId="urn:microsoft.com/office/officeart/2009/3/layout/RandomtoResultProcess"/>
    <dgm:cxn modelId="{EEAA45D1-87AF-419B-B480-56AC5A8F9645}" type="presParOf" srcId="{D7A895CC-36CD-4A78-A9DD-421F3B48D3D1}" destId="{1E9CACE5-D56D-4450-A3C9-C56CAAEFF4E2}" srcOrd="2" destOrd="0" presId="urn:microsoft.com/office/officeart/2009/3/layout/RandomtoResultProcess"/>
    <dgm:cxn modelId="{1C43F8B5-6F54-4EEE-B0C5-A238E89E8627}" type="presParOf" srcId="{33C950E3-8B85-4733-863A-801AE144FBBF}" destId="{8467FA21-B7C1-4602-B1D0-4D992DB0B2AC}" srcOrd="5" destOrd="0" presId="urn:microsoft.com/office/officeart/2009/3/layout/RandomtoResultProcess"/>
    <dgm:cxn modelId="{B2FB610B-F000-44E6-8067-6D9CAAB9D7A4}" type="presParOf" srcId="{8467FA21-B7C1-4602-B1D0-4D992DB0B2AC}" destId="{FCB8B61D-CE6A-4A0E-A27E-A84DFE91C74B}" srcOrd="0" destOrd="0" presId="urn:microsoft.com/office/officeart/2009/3/layout/RandomtoResultProcess"/>
    <dgm:cxn modelId="{FE4968C0-ED37-424E-9FBF-341446891167}" type="presParOf" srcId="{8467FA21-B7C1-4602-B1D0-4D992DB0B2AC}" destId="{753CFEB7-B035-470F-B9A4-1777112C6103}" srcOrd="1" destOrd="0" presId="urn:microsoft.com/office/officeart/2009/3/layout/RandomtoResultProcess"/>
    <dgm:cxn modelId="{072BAF0C-4209-4CD6-9037-26C76FF88F98}" type="presParOf" srcId="{33C950E3-8B85-4733-863A-801AE144FBBF}" destId="{FB6CAC98-DAFE-4B7A-8B93-14DE4222BAC2}" srcOrd="6" destOrd="0" presId="urn:microsoft.com/office/officeart/2009/3/layout/RandomtoResultProcess"/>
    <dgm:cxn modelId="{9706AFB9-68E0-4AC3-A525-AA107D979B8A}" type="presParOf" srcId="{FB6CAC98-DAFE-4B7A-8B93-14DE4222BAC2}" destId="{0E5C337B-A987-43E2-8BC0-1CC536805F13}" srcOrd="0" destOrd="0" presId="urn:microsoft.com/office/officeart/2009/3/layout/RandomtoResultProcess"/>
    <dgm:cxn modelId="{49838EF7-6796-4C85-8387-5AD536B99B1F}" type="presParOf" srcId="{FB6CAC98-DAFE-4B7A-8B93-14DE4222BAC2}" destId="{8DC55822-9921-48F0-BCDC-B5A6182A4DCD}" srcOrd="1" destOrd="0" presId="urn:microsoft.com/office/officeart/2009/3/layout/RandomtoResultProcess"/>
    <dgm:cxn modelId="{10F67411-00DE-40E8-9A49-DA6EE33EB575}" type="presParOf" srcId="{FB6CAC98-DAFE-4B7A-8B93-14DE4222BAC2}" destId="{3E1663C1-69F6-4E57-8065-5581B33A78B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1C5C30-B63F-4355-93DA-1A3267CE9606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AD26614E-8B47-45A8-8D16-307342FAE3C5}">
      <dgm:prSet phldrT="[Texte]" custT="1"/>
      <dgm:spPr>
        <a:solidFill>
          <a:schemeClr val="bg1"/>
        </a:solidFill>
        <a:ln w="19050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Régional ou local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ED81634B-B32E-4607-9915-7F2C7188BE6B}" type="parTrans" cxnId="{0D9502DB-C1DE-40CE-BE00-373FA7D19295}">
      <dgm:prSet/>
      <dgm:spPr/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98E2209A-6557-4857-BD35-8D46EA482687}" type="sibTrans" cxnId="{0D9502DB-C1DE-40CE-BE00-373FA7D19295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A82758FA-8D97-4253-9AA0-EA47ED271B84}">
      <dgm:prSet phldrT="[Texte]" custT="1"/>
      <dgm:spPr>
        <a:solidFill>
          <a:schemeClr val="accent6"/>
        </a:solidFill>
        <a:ln w="19050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Programme/stratégie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B540966C-CCC2-4755-B415-AF7CA779E30E}" type="parTrans" cxnId="{F7C0972A-A533-4DAE-978C-652252E306E0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C8D27A7B-EB8A-4B45-AE32-D7BF9E7B76A9}" type="sibTrans" cxnId="{F7C0972A-A533-4DAE-978C-652252E306E0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2C02FDC8-CA97-4B1B-83F0-922977514D1C}">
      <dgm:prSet phldrT="[Texte]" custT="1"/>
      <dgm:spPr>
        <a:solidFill>
          <a:srgbClr val="FFFF00"/>
        </a:solid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Processus d’exécution = conditions de mise en œuvre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87BED093-FE17-4C5A-9331-A7B71C22B646}" type="parTrans" cxnId="{498A3C86-2D50-46D6-949D-323C24E42B06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50BCFF4F-84D0-47DD-8C5A-7F8D2C40FE2B}" type="sibTrans" cxnId="{498A3C86-2D50-46D6-949D-323C24E42B06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56BF6744-4690-41C3-AF21-27DDE4D60B99}">
      <dgm:prSet phldrT="[Texte]" custT="1"/>
      <dgm:spPr>
        <a:solidFill>
          <a:schemeClr val="accent2"/>
        </a:solidFill>
        <a:ln w="19050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Projets/actions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9A938C0D-F89C-4403-B9AA-792E80740E5D}" type="parTrans" cxnId="{C6C338D9-BE66-444F-BE62-CAC09EA4F520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A656CEC8-1E04-4E3A-B7A5-F0430A2D162C}" type="sibTrans" cxnId="{C6C338D9-BE66-444F-BE62-CAC09EA4F520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302E9D33-DC26-46D1-B010-601557E5C2F0}">
      <dgm:prSet phldrT="[Texte]" custT="1"/>
      <dgm:spPr>
        <a:pattFill prst="wdUpDiag">
          <a:fgClr>
            <a:schemeClr val="accent2"/>
          </a:fgClr>
          <a:bgClr>
            <a:srgbClr val="FFFF00"/>
          </a:bgClr>
        </a:patt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baseline="0" dirty="0" smtClean="0">
              <a:solidFill>
                <a:schemeClr val="tx1"/>
              </a:solidFill>
              <a:latin typeface="+mj-lt"/>
            </a:rPr>
            <a:t>Atteinte des objectifs, = réalisations, résultats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B0A43F60-797E-41DF-8A48-21C6CDD3077A}" type="parTrans" cxnId="{1FCC4E20-9783-41DF-9EEC-06639096749B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DF57ED90-0144-4897-9F4D-16F84BDF7154}" type="sibTrans" cxnId="{1FCC4E20-9783-41DF-9EEC-06639096749B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46405545-2D7E-45F5-9A2C-15B7C6522D82}">
      <dgm:prSet phldrT="[Texte]" custT="1"/>
      <dgm:spPr>
        <a:pattFill prst="wdUpDiag">
          <a:fgClr>
            <a:schemeClr val="accent2"/>
          </a:fgClr>
          <a:bgClr>
            <a:srgbClr val="FFFF00"/>
          </a:bgClr>
        </a:patt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Processus d’exécution = conditions de mise en œuvre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2DE1256D-98C1-47B3-8709-D9C7F31230B4}" type="sibTrans" cxnId="{5E668278-E5F0-4F8A-8192-AD39423BC394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AD5EA8A2-C244-4A87-8599-F29A8B414BDD}" type="parTrans" cxnId="{5E668278-E5F0-4F8A-8192-AD39423BC394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2E239AF4-B8A6-4F86-9701-2CDEC6E1F7EB}">
      <dgm:prSet phldrT="[Texte]" custT="1"/>
      <dgm:spPr>
        <a:noFill/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Court terme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D3B7675F-5979-4FA3-BA8C-B52ED107011F}" type="parTrans" cxnId="{0120D8E6-0E79-41B0-8761-74C2F6D62B1D}">
      <dgm:prSet/>
      <dgm:spPr/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BA518DE6-B7C7-4063-945B-54AE9A0ADB05}" type="sibTrans" cxnId="{0120D8E6-0E79-41B0-8761-74C2F6D62B1D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BE3C9427-B581-46DD-B1AA-E0BAC4520AB3}">
      <dgm:prSet phldrT="[Texte]" custT="1"/>
      <dgm:spPr>
        <a:solidFill>
          <a:srgbClr val="9900CC"/>
        </a:solid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Court terme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33BBFD73-44E4-407F-A9B2-39DE33450E7E}" type="parTrans" cxnId="{ACDF5952-D91C-40DC-B329-439E653E07E7}">
      <dgm:prSet/>
      <dgm:spPr/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8785B8CE-210E-47EC-90E9-E0D7FD3386C1}" type="sibTrans" cxnId="{ACDF5952-D91C-40DC-B329-439E653E07E7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F8DFDC29-E9BD-4EA9-8111-DB66B07F6844}">
      <dgm:prSet phldrT="[Texte]" custT="1"/>
      <dgm:spPr>
        <a:solidFill>
          <a:srgbClr val="4D7CFE"/>
        </a:solid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baseline="0" dirty="0" smtClean="0">
              <a:solidFill>
                <a:schemeClr val="tx1"/>
              </a:solidFill>
              <a:latin typeface="+mj-lt"/>
            </a:rPr>
            <a:t>Moyen, long terme (impacts)</a:t>
          </a:r>
          <a:endParaRPr lang="fr-FR" sz="1300" baseline="0" dirty="0">
            <a:solidFill>
              <a:schemeClr val="tx1"/>
            </a:solidFill>
            <a:latin typeface="+mj-lt"/>
          </a:endParaRPr>
        </a:p>
      </dgm:t>
    </dgm:pt>
    <dgm:pt modelId="{863B0725-DD12-47AE-8769-286A0A2781C6}" type="parTrans" cxnId="{438EF79B-0E95-4E8B-88D0-451090CA8509}">
      <dgm:prSet/>
      <dgm:spPr/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CCEDDB80-9011-4C22-9385-52C5BD390490}" type="sibTrans" cxnId="{438EF79B-0E95-4E8B-88D0-451090CA8509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A689394D-185E-444B-9661-5398B6A377B9}">
      <dgm:prSet phldrT="[Texte]" custT="1"/>
      <dgm:spPr>
        <a:pattFill prst="wdUpDiag">
          <a:fgClr>
            <a:srgbClr val="9900CC"/>
          </a:fgClr>
          <a:bgClr>
            <a:srgbClr val="4D7CFE"/>
          </a:bgClr>
        </a:pattFill>
        <a:ln w="15875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Moyen/long terme (impacts)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946D86BF-8226-4AEA-9EBC-5F83D98FACB1}" type="sibTrans" cxnId="{ADD63882-A7EC-49A8-AD56-66C79745B6A2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516156A1-F640-4870-AA78-2EAB23BF5563}" type="parTrans" cxnId="{ADD63882-A7EC-49A8-AD56-66C79745B6A2}">
      <dgm:prSet/>
      <dgm:spPr/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7628E269-6631-4B13-99DD-FE2605BA0226}">
      <dgm:prSet phldrT="[Texte]" custT="1"/>
      <dgm:spPr>
        <a:pattFill prst="wdUpDiag">
          <a:fgClr>
            <a:srgbClr val="00FFCC"/>
          </a:fgClr>
          <a:bgClr>
            <a:srgbClr val="FFFF00"/>
          </a:bgClr>
        </a:patt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baseline="0" dirty="0" smtClean="0">
              <a:solidFill>
                <a:schemeClr val="tx1"/>
              </a:solidFill>
              <a:latin typeface="+mj-lt"/>
            </a:rPr>
            <a:t>Atteinte des objectifs, = réalisations, résultats</a:t>
          </a:r>
          <a:endParaRPr lang="fr-FR" sz="1300" baseline="0" dirty="0">
            <a:solidFill>
              <a:schemeClr val="tx1"/>
            </a:solidFill>
            <a:latin typeface="+mj-lt"/>
          </a:endParaRPr>
        </a:p>
      </dgm:t>
    </dgm:pt>
    <dgm:pt modelId="{23325DD7-D028-4970-8EBA-901E95754851}" type="sibTrans" cxnId="{A1A5209F-2033-469A-8054-47ADE2159283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42EDA6FC-E2C3-4133-BF85-31406C7A568C}" type="parTrans" cxnId="{A1A5209F-2033-469A-8054-47ADE2159283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0B11C3BD-3C5E-43E0-A0AB-2981C885BB40}" type="pres">
      <dgm:prSet presAssocID="{5B1C5C30-B63F-4355-93DA-1A3267CE96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653B63C-FA19-42AA-A123-A3ED33A50912}" type="pres">
      <dgm:prSet presAssocID="{AD26614E-8B47-45A8-8D16-307342FAE3C5}" presName="hierRoot1" presStyleCnt="0">
        <dgm:presLayoutVars>
          <dgm:hierBranch val="init"/>
        </dgm:presLayoutVars>
      </dgm:prSet>
      <dgm:spPr/>
    </dgm:pt>
    <dgm:pt modelId="{6EAF05E2-3671-424A-B274-DE1E5D449C43}" type="pres">
      <dgm:prSet presAssocID="{AD26614E-8B47-45A8-8D16-307342FAE3C5}" presName="rootComposite1" presStyleCnt="0"/>
      <dgm:spPr/>
    </dgm:pt>
    <dgm:pt modelId="{6239A0B7-4075-4CA3-8688-0874491FDA63}" type="pres">
      <dgm:prSet presAssocID="{AD26614E-8B47-45A8-8D16-307342FAE3C5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32CD8992-8DA0-4E33-B7FE-3FB7575DB2ED}" type="pres">
      <dgm:prSet presAssocID="{AD26614E-8B47-45A8-8D16-307342FAE3C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3560426-B3F5-403F-8C88-8044DAC81270}" type="pres">
      <dgm:prSet presAssocID="{AD26614E-8B47-45A8-8D16-307342FAE3C5}" presName="rootConnector1" presStyleLbl="node1" presStyleIdx="0" presStyleCnt="10"/>
      <dgm:spPr/>
      <dgm:t>
        <a:bodyPr/>
        <a:lstStyle/>
        <a:p>
          <a:endParaRPr lang="fr-FR"/>
        </a:p>
      </dgm:t>
    </dgm:pt>
    <dgm:pt modelId="{CC253376-1BDE-4C6E-85B2-D4A799D84DF8}" type="pres">
      <dgm:prSet presAssocID="{AD26614E-8B47-45A8-8D16-307342FAE3C5}" presName="hierChild2" presStyleCnt="0"/>
      <dgm:spPr/>
    </dgm:pt>
    <dgm:pt modelId="{84FE51B3-38F4-482D-8D57-FBBCDDD1DB9E}" type="pres">
      <dgm:prSet presAssocID="{B540966C-CCC2-4755-B415-AF7CA779E30E}" presName="Name37" presStyleLbl="parChTrans1D2" presStyleIdx="0" presStyleCnt="2"/>
      <dgm:spPr/>
      <dgm:t>
        <a:bodyPr/>
        <a:lstStyle/>
        <a:p>
          <a:endParaRPr lang="fr-FR"/>
        </a:p>
      </dgm:t>
    </dgm:pt>
    <dgm:pt modelId="{EB74D12B-75CA-4099-B93E-0DD1E2E0BC1E}" type="pres">
      <dgm:prSet presAssocID="{A82758FA-8D97-4253-9AA0-EA47ED271B84}" presName="hierRoot2" presStyleCnt="0">
        <dgm:presLayoutVars>
          <dgm:hierBranch val="init"/>
        </dgm:presLayoutVars>
      </dgm:prSet>
      <dgm:spPr/>
    </dgm:pt>
    <dgm:pt modelId="{46D2B79E-CB4C-4D31-A283-7B4879CA472A}" type="pres">
      <dgm:prSet presAssocID="{A82758FA-8D97-4253-9AA0-EA47ED271B84}" presName="rootComposite" presStyleCnt="0"/>
      <dgm:spPr/>
    </dgm:pt>
    <dgm:pt modelId="{DBAFE122-4E96-4E9B-9369-3ACB433CB447}" type="pres">
      <dgm:prSet presAssocID="{A82758FA-8D97-4253-9AA0-EA47ED271B84}" presName="rootText" presStyleLbl="node1" presStyleIdx="0" presStyleCnt="10" custScaleX="110212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157009F-3698-475A-807B-7C2D60A22741}" type="pres">
      <dgm:prSet presAssocID="{A82758FA-8D97-4253-9AA0-EA47ED271B84}" presName="titleText2" presStyleLbl="fgAcc1" presStyleIdx="0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B4F4BC15-FF1F-4814-8D5E-DE9CE160B814}" type="pres">
      <dgm:prSet presAssocID="{A82758FA-8D97-4253-9AA0-EA47ED271B84}" presName="rootConnector" presStyleLbl="node2" presStyleIdx="0" presStyleCnt="0"/>
      <dgm:spPr/>
      <dgm:t>
        <a:bodyPr/>
        <a:lstStyle/>
        <a:p>
          <a:endParaRPr lang="fr-FR"/>
        </a:p>
      </dgm:t>
    </dgm:pt>
    <dgm:pt modelId="{1C0F002A-714D-4BC6-BE28-DC79E1185941}" type="pres">
      <dgm:prSet presAssocID="{A82758FA-8D97-4253-9AA0-EA47ED271B84}" presName="hierChild4" presStyleCnt="0"/>
      <dgm:spPr/>
    </dgm:pt>
    <dgm:pt modelId="{4C731165-CFEC-434D-B93D-F920C9FE342C}" type="pres">
      <dgm:prSet presAssocID="{87BED093-FE17-4C5A-9331-A7B71C22B646}" presName="Name37" presStyleLbl="parChTrans1D3" presStyleIdx="0" presStyleCnt="4"/>
      <dgm:spPr/>
      <dgm:t>
        <a:bodyPr/>
        <a:lstStyle/>
        <a:p>
          <a:endParaRPr lang="fr-FR"/>
        </a:p>
      </dgm:t>
    </dgm:pt>
    <dgm:pt modelId="{2B6A4AD9-546C-4685-AE53-1021ED101124}" type="pres">
      <dgm:prSet presAssocID="{2C02FDC8-CA97-4B1B-83F0-922977514D1C}" presName="hierRoot2" presStyleCnt="0">
        <dgm:presLayoutVars>
          <dgm:hierBranch val="init"/>
        </dgm:presLayoutVars>
      </dgm:prSet>
      <dgm:spPr/>
    </dgm:pt>
    <dgm:pt modelId="{7E19DE8B-6772-4F6D-8E74-0FFCE40762E7}" type="pres">
      <dgm:prSet presAssocID="{2C02FDC8-CA97-4B1B-83F0-922977514D1C}" presName="rootComposite" presStyleCnt="0"/>
      <dgm:spPr/>
    </dgm:pt>
    <dgm:pt modelId="{864C3DAE-E021-41FF-BA76-75EC27091EB6}" type="pres">
      <dgm:prSet presAssocID="{2C02FDC8-CA97-4B1B-83F0-922977514D1C}" presName="rootText" presStyleLbl="node1" presStyleIdx="1" presStyleCnt="10" custScaleX="100487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32AE0D29-718F-4BFC-A65B-F6C3A1EA76A5}" type="pres">
      <dgm:prSet presAssocID="{2C02FDC8-CA97-4B1B-83F0-922977514D1C}" presName="titleText2" presStyleLbl="fgAcc1" presStyleIdx="1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39A6525A-4D5E-4555-BAAC-43D8DE3F6643}" type="pres">
      <dgm:prSet presAssocID="{2C02FDC8-CA97-4B1B-83F0-922977514D1C}" presName="rootConnector" presStyleLbl="node3" presStyleIdx="0" presStyleCnt="0"/>
      <dgm:spPr/>
      <dgm:t>
        <a:bodyPr/>
        <a:lstStyle/>
        <a:p>
          <a:endParaRPr lang="fr-FR"/>
        </a:p>
      </dgm:t>
    </dgm:pt>
    <dgm:pt modelId="{2FA99C50-5DF8-4343-857E-2748DB90B152}" type="pres">
      <dgm:prSet presAssocID="{2C02FDC8-CA97-4B1B-83F0-922977514D1C}" presName="hierChild4" presStyleCnt="0"/>
      <dgm:spPr/>
    </dgm:pt>
    <dgm:pt modelId="{FF17D386-32E9-4A1E-BDEC-EC59B2D5718C}" type="pres">
      <dgm:prSet presAssocID="{2C02FDC8-CA97-4B1B-83F0-922977514D1C}" presName="hierChild5" presStyleCnt="0"/>
      <dgm:spPr/>
    </dgm:pt>
    <dgm:pt modelId="{08E22E90-DB06-4B13-B869-DE77547720FB}" type="pres">
      <dgm:prSet presAssocID="{42EDA6FC-E2C3-4133-BF85-31406C7A568C}" presName="Name37" presStyleLbl="parChTrans1D3" presStyleIdx="1" presStyleCnt="4"/>
      <dgm:spPr/>
      <dgm:t>
        <a:bodyPr/>
        <a:lstStyle/>
        <a:p>
          <a:endParaRPr lang="fr-FR"/>
        </a:p>
      </dgm:t>
    </dgm:pt>
    <dgm:pt modelId="{B90DD88F-B0AB-45AA-90AA-037896272E51}" type="pres">
      <dgm:prSet presAssocID="{7628E269-6631-4B13-99DD-FE2605BA0226}" presName="hierRoot2" presStyleCnt="0">
        <dgm:presLayoutVars>
          <dgm:hierBranch val="init"/>
        </dgm:presLayoutVars>
      </dgm:prSet>
      <dgm:spPr/>
    </dgm:pt>
    <dgm:pt modelId="{670C1D39-7B44-4B4F-97F6-0BFBBA1FC1DB}" type="pres">
      <dgm:prSet presAssocID="{7628E269-6631-4B13-99DD-FE2605BA0226}" presName="rootComposite" presStyleCnt="0"/>
      <dgm:spPr/>
    </dgm:pt>
    <dgm:pt modelId="{2507D81C-FB76-40E6-87E2-C216ADC174A4}" type="pres">
      <dgm:prSet presAssocID="{7628E269-6631-4B13-99DD-FE2605BA0226}" presName="rootText" presStyleLbl="node1" presStyleIdx="2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A539DDEA-99FB-4644-8927-5F959DEBFC2A}" type="pres">
      <dgm:prSet presAssocID="{7628E269-6631-4B13-99DD-FE2605BA0226}" presName="titleText2" presStyleLbl="fgAcc1" presStyleIdx="2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621F86B-8F0E-4959-8332-4CD2A296B930}" type="pres">
      <dgm:prSet presAssocID="{7628E269-6631-4B13-99DD-FE2605BA0226}" presName="rootConnector" presStyleLbl="node3" presStyleIdx="0" presStyleCnt="0"/>
      <dgm:spPr/>
      <dgm:t>
        <a:bodyPr/>
        <a:lstStyle/>
        <a:p>
          <a:endParaRPr lang="fr-FR"/>
        </a:p>
      </dgm:t>
    </dgm:pt>
    <dgm:pt modelId="{F251DC6A-6680-4A1F-94B1-E4B49D959E40}" type="pres">
      <dgm:prSet presAssocID="{7628E269-6631-4B13-99DD-FE2605BA0226}" presName="hierChild4" presStyleCnt="0"/>
      <dgm:spPr/>
    </dgm:pt>
    <dgm:pt modelId="{11CFBB03-651E-4D48-8387-F59EA1A5703B}" type="pres">
      <dgm:prSet presAssocID="{D3B7675F-5979-4FA3-BA8C-B52ED107011F}" presName="Name37" presStyleLbl="parChTrans1D4" presStyleIdx="0" presStyleCnt="4"/>
      <dgm:spPr/>
      <dgm:t>
        <a:bodyPr/>
        <a:lstStyle/>
        <a:p>
          <a:endParaRPr lang="fr-FR"/>
        </a:p>
      </dgm:t>
    </dgm:pt>
    <dgm:pt modelId="{BE294890-2A9E-484F-AE07-32B5DF6D098A}" type="pres">
      <dgm:prSet presAssocID="{2E239AF4-B8A6-4F86-9701-2CDEC6E1F7EB}" presName="hierRoot2" presStyleCnt="0">
        <dgm:presLayoutVars>
          <dgm:hierBranch val="init"/>
        </dgm:presLayoutVars>
      </dgm:prSet>
      <dgm:spPr/>
    </dgm:pt>
    <dgm:pt modelId="{163EF4E9-32DE-4757-9166-6F3074DB0936}" type="pres">
      <dgm:prSet presAssocID="{2E239AF4-B8A6-4F86-9701-2CDEC6E1F7EB}" presName="rootComposite" presStyleCnt="0"/>
      <dgm:spPr/>
    </dgm:pt>
    <dgm:pt modelId="{DC49082C-A7EB-4F4B-A868-29B48FED37C1}" type="pres">
      <dgm:prSet presAssocID="{2E239AF4-B8A6-4F86-9701-2CDEC6E1F7EB}" presName="rootText" presStyleLbl="node1" presStyleIdx="3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6F62FCBF-33DF-4BCA-AC6B-09A134A7B5D7}" type="pres">
      <dgm:prSet presAssocID="{2E239AF4-B8A6-4F86-9701-2CDEC6E1F7EB}" presName="titleText2" presStyleLbl="fgAcc1" presStyleIdx="3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3680F1A-802C-4738-B601-FB738E80174A}" type="pres">
      <dgm:prSet presAssocID="{2E239AF4-B8A6-4F86-9701-2CDEC6E1F7EB}" presName="rootConnector" presStyleLbl="node4" presStyleIdx="0" presStyleCnt="0"/>
      <dgm:spPr/>
      <dgm:t>
        <a:bodyPr/>
        <a:lstStyle/>
        <a:p>
          <a:endParaRPr lang="fr-FR"/>
        </a:p>
      </dgm:t>
    </dgm:pt>
    <dgm:pt modelId="{523084DA-8F21-4880-8AB7-C2C51A5A8C84}" type="pres">
      <dgm:prSet presAssocID="{2E239AF4-B8A6-4F86-9701-2CDEC6E1F7EB}" presName="hierChild4" presStyleCnt="0"/>
      <dgm:spPr/>
    </dgm:pt>
    <dgm:pt modelId="{2E06D20A-52F7-4635-8165-50C748978270}" type="pres">
      <dgm:prSet presAssocID="{2E239AF4-B8A6-4F86-9701-2CDEC6E1F7EB}" presName="hierChild5" presStyleCnt="0"/>
      <dgm:spPr/>
    </dgm:pt>
    <dgm:pt modelId="{797B211C-6363-4E9E-AF55-3FE21A320E23}" type="pres">
      <dgm:prSet presAssocID="{863B0725-DD12-47AE-8769-286A0A2781C6}" presName="Name37" presStyleLbl="parChTrans1D4" presStyleIdx="1" presStyleCnt="4"/>
      <dgm:spPr/>
      <dgm:t>
        <a:bodyPr/>
        <a:lstStyle/>
        <a:p>
          <a:endParaRPr lang="fr-FR"/>
        </a:p>
      </dgm:t>
    </dgm:pt>
    <dgm:pt modelId="{222898C8-49DF-47DC-914F-3E3B2C46BBAA}" type="pres">
      <dgm:prSet presAssocID="{F8DFDC29-E9BD-4EA9-8111-DB66B07F6844}" presName="hierRoot2" presStyleCnt="0">
        <dgm:presLayoutVars>
          <dgm:hierBranch val="init"/>
        </dgm:presLayoutVars>
      </dgm:prSet>
      <dgm:spPr/>
    </dgm:pt>
    <dgm:pt modelId="{C3783320-759E-4F6E-A59B-8D05EBC8FC31}" type="pres">
      <dgm:prSet presAssocID="{F8DFDC29-E9BD-4EA9-8111-DB66B07F6844}" presName="rootComposite" presStyleCnt="0"/>
      <dgm:spPr/>
    </dgm:pt>
    <dgm:pt modelId="{3F9A31F1-101B-4A16-87B2-543CCB75CAF3}" type="pres">
      <dgm:prSet presAssocID="{F8DFDC29-E9BD-4EA9-8111-DB66B07F6844}" presName="rootText" presStyleLbl="node1" presStyleIdx="4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90B06014-75F9-4465-ACB0-DB65BC1FE609}" type="pres">
      <dgm:prSet presAssocID="{F8DFDC29-E9BD-4EA9-8111-DB66B07F6844}" presName="titleText2" presStyleLbl="fgAcc1" presStyleIdx="4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BF39D5D9-DC74-4FF9-8AEB-6AC05CE4CE93}" type="pres">
      <dgm:prSet presAssocID="{F8DFDC29-E9BD-4EA9-8111-DB66B07F6844}" presName="rootConnector" presStyleLbl="node4" presStyleIdx="0" presStyleCnt="0"/>
      <dgm:spPr/>
      <dgm:t>
        <a:bodyPr/>
        <a:lstStyle/>
        <a:p>
          <a:endParaRPr lang="fr-FR"/>
        </a:p>
      </dgm:t>
    </dgm:pt>
    <dgm:pt modelId="{B1353D17-2462-4063-9AD4-0AD229ABB9ED}" type="pres">
      <dgm:prSet presAssocID="{F8DFDC29-E9BD-4EA9-8111-DB66B07F6844}" presName="hierChild4" presStyleCnt="0"/>
      <dgm:spPr/>
    </dgm:pt>
    <dgm:pt modelId="{ACFC79D8-C656-4100-A9E7-24DA254CBC1A}" type="pres">
      <dgm:prSet presAssocID="{F8DFDC29-E9BD-4EA9-8111-DB66B07F6844}" presName="hierChild5" presStyleCnt="0"/>
      <dgm:spPr/>
    </dgm:pt>
    <dgm:pt modelId="{BC9344C0-211D-46BA-B68D-2848DE18CE8B}" type="pres">
      <dgm:prSet presAssocID="{7628E269-6631-4B13-99DD-FE2605BA0226}" presName="hierChild5" presStyleCnt="0"/>
      <dgm:spPr/>
    </dgm:pt>
    <dgm:pt modelId="{3A100D66-1BBA-4F24-B5A6-02CC35D880AE}" type="pres">
      <dgm:prSet presAssocID="{A82758FA-8D97-4253-9AA0-EA47ED271B84}" presName="hierChild5" presStyleCnt="0"/>
      <dgm:spPr/>
    </dgm:pt>
    <dgm:pt modelId="{FB37ECFA-877A-4F21-B206-7F9439610F1C}" type="pres">
      <dgm:prSet presAssocID="{9A938C0D-F89C-4403-B9AA-792E80740E5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57FF04ED-0033-471A-8EAB-074AA1A34744}" type="pres">
      <dgm:prSet presAssocID="{56BF6744-4690-41C3-AF21-27DDE4D60B99}" presName="hierRoot2" presStyleCnt="0">
        <dgm:presLayoutVars>
          <dgm:hierBranch val="init"/>
        </dgm:presLayoutVars>
      </dgm:prSet>
      <dgm:spPr/>
    </dgm:pt>
    <dgm:pt modelId="{4715F864-1C4B-4687-B7E7-E547C667CE7D}" type="pres">
      <dgm:prSet presAssocID="{56BF6744-4690-41C3-AF21-27DDE4D60B99}" presName="rootComposite" presStyleCnt="0"/>
      <dgm:spPr/>
    </dgm:pt>
    <dgm:pt modelId="{1791B3F6-8417-4193-9B5B-35CDFD9D8C92}" type="pres">
      <dgm:prSet presAssocID="{56BF6744-4690-41C3-AF21-27DDE4D60B99}" presName="rootText" presStyleLbl="node1" presStyleIdx="5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049484D5-0298-4EE2-9143-4500E6958222}" type="pres">
      <dgm:prSet presAssocID="{56BF6744-4690-41C3-AF21-27DDE4D60B99}" presName="titleText2" presStyleLbl="fgAcc1" presStyleIdx="5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693D20F-9FB2-4E50-AF38-F2C513866781}" type="pres">
      <dgm:prSet presAssocID="{56BF6744-4690-41C3-AF21-27DDE4D60B99}" presName="rootConnector" presStyleLbl="node2" presStyleIdx="0" presStyleCnt="0"/>
      <dgm:spPr/>
      <dgm:t>
        <a:bodyPr/>
        <a:lstStyle/>
        <a:p>
          <a:endParaRPr lang="fr-FR"/>
        </a:p>
      </dgm:t>
    </dgm:pt>
    <dgm:pt modelId="{09231245-DDE3-48E6-AE72-360817FAD8C2}" type="pres">
      <dgm:prSet presAssocID="{56BF6744-4690-41C3-AF21-27DDE4D60B99}" presName="hierChild4" presStyleCnt="0"/>
      <dgm:spPr/>
    </dgm:pt>
    <dgm:pt modelId="{5CA848E3-B0ED-4C99-8071-3876AF44926B}" type="pres">
      <dgm:prSet presAssocID="{AD5EA8A2-C244-4A87-8599-F29A8B414BDD}" presName="Name37" presStyleLbl="parChTrans1D3" presStyleIdx="2" presStyleCnt="4"/>
      <dgm:spPr/>
      <dgm:t>
        <a:bodyPr/>
        <a:lstStyle/>
        <a:p>
          <a:endParaRPr lang="fr-FR"/>
        </a:p>
      </dgm:t>
    </dgm:pt>
    <dgm:pt modelId="{6A8E8F34-87B1-4F51-A2FB-3C1FCDC197A6}" type="pres">
      <dgm:prSet presAssocID="{46405545-2D7E-45F5-9A2C-15B7C6522D82}" presName="hierRoot2" presStyleCnt="0">
        <dgm:presLayoutVars>
          <dgm:hierBranch val="init"/>
        </dgm:presLayoutVars>
      </dgm:prSet>
      <dgm:spPr/>
    </dgm:pt>
    <dgm:pt modelId="{B1C7D187-3204-4A60-BEBB-69ACABBC6353}" type="pres">
      <dgm:prSet presAssocID="{46405545-2D7E-45F5-9A2C-15B7C6522D82}" presName="rootComposite" presStyleCnt="0"/>
      <dgm:spPr/>
    </dgm:pt>
    <dgm:pt modelId="{61CF1466-C0B0-4BB1-9A6A-4FB44860886E}" type="pres">
      <dgm:prSet presAssocID="{46405545-2D7E-45F5-9A2C-15B7C6522D82}" presName="rootText" presStyleLbl="node1" presStyleIdx="6" presStyleCnt="10" custScaleX="100487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9779E2D2-DA49-4231-AB54-33505DACF381}" type="pres">
      <dgm:prSet presAssocID="{46405545-2D7E-45F5-9A2C-15B7C6522D82}" presName="titleText2" presStyleLbl="fgAcc1" presStyleIdx="6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A7BB574C-7C2E-4208-A56A-FDFFD5E282A3}" type="pres">
      <dgm:prSet presAssocID="{46405545-2D7E-45F5-9A2C-15B7C6522D82}" presName="rootConnector" presStyleLbl="node3" presStyleIdx="0" presStyleCnt="0"/>
      <dgm:spPr/>
      <dgm:t>
        <a:bodyPr/>
        <a:lstStyle/>
        <a:p>
          <a:endParaRPr lang="fr-FR"/>
        </a:p>
      </dgm:t>
    </dgm:pt>
    <dgm:pt modelId="{04639A00-F975-4197-881E-E6040C383E16}" type="pres">
      <dgm:prSet presAssocID="{46405545-2D7E-45F5-9A2C-15B7C6522D82}" presName="hierChild4" presStyleCnt="0"/>
      <dgm:spPr/>
    </dgm:pt>
    <dgm:pt modelId="{55DE3F3D-1004-45E3-A612-C6D35D05FEB6}" type="pres">
      <dgm:prSet presAssocID="{46405545-2D7E-45F5-9A2C-15B7C6522D82}" presName="hierChild5" presStyleCnt="0"/>
      <dgm:spPr/>
    </dgm:pt>
    <dgm:pt modelId="{58AC3374-9CDE-4C7B-9880-54C8AE477FE4}" type="pres">
      <dgm:prSet presAssocID="{B0A43F60-797E-41DF-8A48-21C6CDD3077A}" presName="Name37" presStyleLbl="parChTrans1D3" presStyleIdx="3" presStyleCnt="4"/>
      <dgm:spPr/>
      <dgm:t>
        <a:bodyPr/>
        <a:lstStyle/>
        <a:p>
          <a:endParaRPr lang="fr-FR"/>
        </a:p>
      </dgm:t>
    </dgm:pt>
    <dgm:pt modelId="{4F882149-BEA6-45FB-BEA6-16B3FD58DD2D}" type="pres">
      <dgm:prSet presAssocID="{302E9D33-DC26-46D1-B010-601557E5C2F0}" presName="hierRoot2" presStyleCnt="0">
        <dgm:presLayoutVars>
          <dgm:hierBranch val="init"/>
        </dgm:presLayoutVars>
      </dgm:prSet>
      <dgm:spPr/>
    </dgm:pt>
    <dgm:pt modelId="{B6DEDCE8-12E8-472E-89ED-0375A3511F51}" type="pres">
      <dgm:prSet presAssocID="{302E9D33-DC26-46D1-B010-601557E5C2F0}" presName="rootComposite" presStyleCnt="0"/>
      <dgm:spPr/>
    </dgm:pt>
    <dgm:pt modelId="{F917A354-4D79-444A-808D-607C2CFFE8AC}" type="pres">
      <dgm:prSet presAssocID="{302E9D33-DC26-46D1-B010-601557E5C2F0}" presName="rootText" presStyleLbl="node1" presStyleIdx="7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18209BCF-521E-4CD2-B060-EA1CBB92C0BB}" type="pres">
      <dgm:prSet presAssocID="{302E9D33-DC26-46D1-B010-601557E5C2F0}" presName="titleText2" presStyleLbl="fgAcc1" presStyleIdx="7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94C7F2C-AE19-443B-8748-12EBCFFC3606}" type="pres">
      <dgm:prSet presAssocID="{302E9D33-DC26-46D1-B010-601557E5C2F0}" presName="rootConnector" presStyleLbl="node3" presStyleIdx="0" presStyleCnt="0"/>
      <dgm:spPr/>
      <dgm:t>
        <a:bodyPr/>
        <a:lstStyle/>
        <a:p>
          <a:endParaRPr lang="fr-FR"/>
        </a:p>
      </dgm:t>
    </dgm:pt>
    <dgm:pt modelId="{F9F2122F-F15E-4D25-B17E-B395F1F0B662}" type="pres">
      <dgm:prSet presAssocID="{302E9D33-DC26-46D1-B010-601557E5C2F0}" presName="hierChild4" presStyleCnt="0"/>
      <dgm:spPr/>
    </dgm:pt>
    <dgm:pt modelId="{854C77AB-E702-4EC0-8AB1-6127BD6A35A2}" type="pres">
      <dgm:prSet presAssocID="{33BBFD73-44E4-407F-A9B2-39DE33450E7E}" presName="Name37" presStyleLbl="parChTrans1D4" presStyleIdx="2" presStyleCnt="4"/>
      <dgm:spPr/>
      <dgm:t>
        <a:bodyPr/>
        <a:lstStyle/>
        <a:p>
          <a:endParaRPr lang="fr-FR"/>
        </a:p>
      </dgm:t>
    </dgm:pt>
    <dgm:pt modelId="{2BBCBF9B-43E7-4BE6-AF78-CB74D0DB1F75}" type="pres">
      <dgm:prSet presAssocID="{BE3C9427-B581-46DD-B1AA-E0BAC4520AB3}" presName="hierRoot2" presStyleCnt="0">
        <dgm:presLayoutVars>
          <dgm:hierBranch val="init"/>
        </dgm:presLayoutVars>
      </dgm:prSet>
      <dgm:spPr/>
    </dgm:pt>
    <dgm:pt modelId="{E718B50C-4C3B-4BFA-82CB-B388F8810FB0}" type="pres">
      <dgm:prSet presAssocID="{BE3C9427-B581-46DD-B1AA-E0BAC4520AB3}" presName="rootComposite" presStyleCnt="0"/>
      <dgm:spPr/>
    </dgm:pt>
    <dgm:pt modelId="{ECF22D46-B4B6-4E68-9A5E-D0B8E6E2FAAA}" type="pres">
      <dgm:prSet presAssocID="{BE3C9427-B581-46DD-B1AA-E0BAC4520AB3}" presName="rootText" presStyleLbl="node1" presStyleIdx="8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C7B7395E-D4EF-42E2-95B4-0A0B405815C4}" type="pres">
      <dgm:prSet presAssocID="{BE3C9427-B581-46DD-B1AA-E0BAC4520AB3}" presName="titleText2" presStyleLbl="fgAcc1" presStyleIdx="8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C9CEF196-6842-4018-A6C3-FFDD9BFCDFC3}" type="pres">
      <dgm:prSet presAssocID="{BE3C9427-B581-46DD-B1AA-E0BAC4520AB3}" presName="rootConnector" presStyleLbl="node4" presStyleIdx="0" presStyleCnt="0"/>
      <dgm:spPr/>
      <dgm:t>
        <a:bodyPr/>
        <a:lstStyle/>
        <a:p>
          <a:endParaRPr lang="fr-FR"/>
        </a:p>
      </dgm:t>
    </dgm:pt>
    <dgm:pt modelId="{3F2819E1-14C5-4DF7-A227-1FBD8C7B35F0}" type="pres">
      <dgm:prSet presAssocID="{BE3C9427-B581-46DD-B1AA-E0BAC4520AB3}" presName="hierChild4" presStyleCnt="0"/>
      <dgm:spPr/>
    </dgm:pt>
    <dgm:pt modelId="{CA6E48EB-7574-4E9E-98E6-3DD4F2EEA084}" type="pres">
      <dgm:prSet presAssocID="{BE3C9427-B581-46DD-B1AA-E0BAC4520AB3}" presName="hierChild5" presStyleCnt="0"/>
      <dgm:spPr/>
    </dgm:pt>
    <dgm:pt modelId="{E270D191-3878-43B5-8993-81C2130355A7}" type="pres">
      <dgm:prSet presAssocID="{516156A1-F640-4870-AA78-2EAB23BF5563}" presName="Name37" presStyleLbl="parChTrans1D4" presStyleIdx="3" presStyleCnt="4"/>
      <dgm:spPr/>
      <dgm:t>
        <a:bodyPr/>
        <a:lstStyle/>
        <a:p>
          <a:endParaRPr lang="fr-FR"/>
        </a:p>
      </dgm:t>
    </dgm:pt>
    <dgm:pt modelId="{B0FE7958-85DC-4115-8BBF-D56783A5C6BA}" type="pres">
      <dgm:prSet presAssocID="{A689394D-185E-444B-9661-5398B6A377B9}" presName="hierRoot2" presStyleCnt="0">
        <dgm:presLayoutVars>
          <dgm:hierBranch val="init"/>
        </dgm:presLayoutVars>
      </dgm:prSet>
      <dgm:spPr/>
    </dgm:pt>
    <dgm:pt modelId="{A8668197-DEEE-4F6C-BAB1-0942F2E5248F}" type="pres">
      <dgm:prSet presAssocID="{A689394D-185E-444B-9661-5398B6A377B9}" presName="rootComposite" presStyleCnt="0"/>
      <dgm:spPr/>
    </dgm:pt>
    <dgm:pt modelId="{2312D449-2394-4D6D-944A-C4EFA92BF443}" type="pres">
      <dgm:prSet presAssocID="{A689394D-185E-444B-9661-5398B6A377B9}" presName="rootText" presStyleLbl="node1" presStyleIdx="9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31F6B41B-CB93-4EB8-BEFE-AA14BFA1C5EF}" type="pres">
      <dgm:prSet presAssocID="{A689394D-185E-444B-9661-5398B6A377B9}" presName="titleText2" presStyleLbl="fgAcc1" presStyleIdx="9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39D807CA-E906-41AB-A397-C63943285643}" type="pres">
      <dgm:prSet presAssocID="{A689394D-185E-444B-9661-5398B6A377B9}" presName="rootConnector" presStyleLbl="node4" presStyleIdx="0" presStyleCnt="0"/>
      <dgm:spPr/>
      <dgm:t>
        <a:bodyPr/>
        <a:lstStyle/>
        <a:p>
          <a:endParaRPr lang="fr-FR"/>
        </a:p>
      </dgm:t>
    </dgm:pt>
    <dgm:pt modelId="{87F704FF-CB6B-4EB9-A736-ABE8CCBE0C3E}" type="pres">
      <dgm:prSet presAssocID="{A689394D-185E-444B-9661-5398B6A377B9}" presName="hierChild4" presStyleCnt="0"/>
      <dgm:spPr/>
    </dgm:pt>
    <dgm:pt modelId="{E6E45875-C5E6-45FD-9B0F-C8B30EFBC3D2}" type="pres">
      <dgm:prSet presAssocID="{A689394D-185E-444B-9661-5398B6A377B9}" presName="hierChild5" presStyleCnt="0"/>
      <dgm:spPr/>
    </dgm:pt>
    <dgm:pt modelId="{54AD9704-E829-4C6B-804E-30EA9A063EF4}" type="pres">
      <dgm:prSet presAssocID="{302E9D33-DC26-46D1-B010-601557E5C2F0}" presName="hierChild5" presStyleCnt="0"/>
      <dgm:spPr/>
    </dgm:pt>
    <dgm:pt modelId="{B1D90E45-8690-4A16-9D6F-787460277CBD}" type="pres">
      <dgm:prSet presAssocID="{56BF6744-4690-41C3-AF21-27DDE4D60B99}" presName="hierChild5" presStyleCnt="0"/>
      <dgm:spPr/>
    </dgm:pt>
    <dgm:pt modelId="{DA300370-5FBE-4631-8834-891CD976EBFF}" type="pres">
      <dgm:prSet presAssocID="{AD26614E-8B47-45A8-8D16-307342FAE3C5}" presName="hierChild3" presStyleCnt="0"/>
      <dgm:spPr/>
    </dgm:pt>
  </dgm:ptLst>
  <dgm:cxnLst>
    <dgm:cxn modelId="{E2ADE482-9E1E-4A53-A0BC-89B6FBFE1FE9}" type="presOf" srcId="{50BCFF4F-84D0-47DD-8C5A-7F8D2C40FE2B}" destId="{32AE0D29-718F-4BFC-A65B-F6C3A1EA76A5}" srcOrd="0" destOrd="0" presId="urn:microsoft.com/office/officeart/2008/layout/NameandTitleOrganizationalChart"/>
    <dgm:cxn modelId="{F7B16916-3C60-4A08-BD74-39D3AD39C047}" type="presOf" srcId="{87BED093-FE17-4C5A-9331-A7B71C22B646}" destId="{4C731165-CFEC-434D-B93D-F920C9FE342C}" srcOrd="0" destOrd="0" presId="urn:microsoft.com/office/officeart/2008/layout/NameandTitleOrganizationalChart"/>
    <dgm:cxn modelId="{A3F6421B-C06F-4561-834A-2C4E7790ABA4}" type="presOf" srcId="{F8DFDC29-E9BD-4EA9-8111-DB66B07F6844}" destId="{3F9A31F1-101B-4A16-87B2-543CCB75CAF3}" srcOrd="0" destOrd="0" presId="urn:microsoft.com/office/officeart/2008/layout/NameandTitleOrganizationalChart"/>
    <dgm:cxn modelId="{AB83F34C-DE57-4272-9C88-4E888F9932AF}" type="presOf" srcId="{AD5EA8A2-C244-4A87-8599-F29A8B414BDD}" destId="{5CA848E3-B0ED-4C99-8071-3876AF44926B}" srcOrd="0" destOrd="0" presId="urn:microsoft.com/office/officeart/2008/layout/NameandTitleOrganizationalChart"/>
    <dgm:cxn modelId="{B66D2AC7-4A25-481C-A5CC-329B88D8C716}" type="presOf" srcId="{2C02FDC8-CA97-4B1B-83F0-922977514D1C}" destId="{864C3DAE-E021-41FF-BA76-75EC27091EB6}" srcOrd="0" destOrd="0" presId="urn:microsoft.com/office/officeart/2008/layout/NameandTitleOrganizationalChart"/>
    <dgm:cxn modelId="{41D8E137-3DF7-491D-B959-0772FD5612BF}" type="presOf" srcId="{7628E269-6631-4B13-99DD-FE2605BA0226}" destId="{2507D81C-FB76-40E6-87E2-C216ADC174A4}" srcOrd="0" destOrd="0" presId="urn:microsoft.com/office/officeart/2008/layout/NameandTitleOrganizationalChart"/>
    <dgm:cxn modelId="{04431505-B9D9-4032-BA8F-272F994995BE}" type="presOf" srcId="{46405545-2D7E-45F5-9A2C-15B7C6522D82}" destId="{61CF1466-C0B0-4BB1-9A6A-4FB44860886E}" srcOrd="0" destOrd="0" presId="urn:microsoft.com/office/officeart/2008/layout/NameandTitleOrganizationalChart"/>
    <dgm:cxn modelId="{88D88E3B-AA23-4B02-BDDC-4C58A9936494}" type="presOf" srcId="{B540966C-CCC2-4755-B415-AF7CA779E30E}" destId="{84FE51B3-38F4-482D-8D57-FBBCDDD1DB9E}" srcOrd="0" destOrd="0" presId="urn:microsoft.com/office/officeart/2008/layout/NameandTitleOrganizationalChart"/>
    <dgm:cxn modelId="{D0636116-2411-49E5-A46D-FCC187B3792E}" type="presOf" srcId="{302E9D33-DC26-46D1-B010-601557E5C2F0}" destId="{594C7F2C-AE19-443B-8748-12EBCFFC3606}" srcOrd="1" destOrd="0" presId="urn:microsoft.com/office/officeart/2008/layout/NameandTitleOrganizationalChart"/>
    <dgm:cxn modelId="{ADD63882-A7EC-49A8-AD56-66C79745B6A2}" srcId="{302E9D33-DC26-46D1-B010-601557E5C2F0}" destId="{A689394D-185E-444B-9661-5398B6A377B9}" srcOrd="1" destOrd="0" parTransId="{516156A1-F640-4870-AA78-2EAB23BF5563}" sibTransId="{946D86BF-8226-4AEA-9EBC-5F83D98FACB1}"/>
    <dgm:cxn modelId="{43364829-212B-4A29-AAC3-BC84CEA78265}" type="presOf" srcId="{2E239AF4-B8A6-4F86-9701-2CDEC6E1F7EB}" destId="{53680F1A-802C-4738-B601-FB738E80174A}" srcOrd="1" destOrd="0" presId="urn:microsoft.com/office/officeart/2008/layout/NameandTitleOrganizationalChart"/>
    <dgm:cxn modelId="{148DEFCE-819C-4C88-BF14-FDBEF7856B0F}" type="presOf" srcId="{BE3C9427-B581-46DD-B1AA-E0BAC4520AB3}" destId="{ECF22D46-B4B6-4E68-9A5E-D0B8E6E2FAAA}" srcOrd="0" destOrd="0" presId="urn:microsoft.com/office/officeart/2008/layout/NameandTitleOrganizationalChart"/>
    <dgm:cxn modelId="{1570CFF4-6E4D-42E0-BF5F-14C09268E2B6}" type="presOf" srcId="{A689394D-185E-444B-9661-5398B6A377B9}" destId="{39D807CA-E906-41AB-A397-C63943285643}" srcOrd="1" destOrd="0" presId="urn:microsoft.com/office/officeart/2008/layout/NameandTitleOrganizationalChart"/>
    <dgm:cxn modelId="{DACB13B1-008B-429E-BD44-E42ECD7E668C}" type="presOf" srcId="{A656CEC8-1E04-4E3A-B7A5-F0430A2D162C}" destId="{049484D5-0298-4EE2-9143-4500E6958222}" srcOrd="0" destOrd="0" presId="urn:microsoft.com/office/officeart/2008/layout/NameandTitleOrganizationalChart"/>
    <dgm:cxn modelId="{CBE5165C-74CA-4D31-91CF-55DEE7AF4C6E}" type="presOf" srcId="{9A938C0D-F89C-4403-B9AA-792E80740E5D}" destId="{FB37ECFA-877A-4F21-B206-7F9439610F1C}" srcOrd="0" destOrd="0" presId="urn:microsoft.com/office/officeart/2008/layout/NameandTitleOrganizationalChart"/>
    <dgm:cxn modelId="{1FCC4E20-9783-41DF-9EEC-06639096749B}" srcId="{56BF6744-4690-41C3-AF21-27DDE4D60B99}" destId="{302E9D33-DC26-46D1-B010-601557E5C2F0}" srcOrd="1" destOrd="0" parTransId="{B0A43F60-797E-41DF-8A48-21C6CDD3077A}" sibTransId="{DF57ED90-0144-4897-9F4D-16F84BDF7154}"/>
    <dgm:cxn modelId="{5E668278-E5F0-4F8A-8192-AD39423BC394}" srcId="{56BF6744-4690-41C3-AF21-27DDE4D60B99}" destId="{46405545-2D7E-45F5-9A2C-15B7C6522D82}" srcOrd="0" destOrd="0" parTransId="{AD5EA8A2-C244-4A87-8599-F29A8B414BDD}" sibTransId="{2DE1256D-98C1-47B3-8709-D9C7F31230B4}"/>
    <dgm:cxn modelId="{F2BE4651-BDFB-4D1C-AE65-F0261F792894}" type="presOf" srcId="{8785B8CE-210E-47EC-90E9-E0D7FD3386C1}" destId="{C7B7395E-D4EF-42E2-95B4-0A0B405815C4}" srcOrd="0" destOrd="0" presId="urn:microsoft.com/office/officeart/2008/layout/NameandTitleOrganizationalChart"/>
    <dgm:cxn modelId="{922FE95C-6FFD-456F-8708-C38024F2F81D}" type="presOf" srcId="{7628E269-6631-4B13-99DD-FE2605BA0226}" destId="{5621F86B-8F0E-4959-8332-4CD2A296B930}" srcOrd="1" destOrd="0" presId="urn:microsoft.com/office/officeart/2008/layout/NameandTitleOrganizationalChart"/>
    <dgm:cxn modelId="{19DCBBEF-E4BE-4A6C-80F8-398D68283027}" type="presOf" srcId="{B0A43F60-797E-41DF-8A48-21C6CDD3077A}" destId="{58AC3374-9CDE-4C7B-9880-54C8AE477FE4}" srcOrd="0" destOrd="0" presId="urn:microsoft.com/office/officeart/2008/layout/NameandTitleOrganizationalChart"/>
    <dgm:cxn modelId="{EE363EE0-3918-4D89-A87B-2BE26CE7484E}" type="presOf" srcId="{33BBFD73-44E4-407F-A9B2-39DE33450E7E}" destId="{854C77AB-E702-4EC0-8AB1-6127BD6A35A2}" srcOrd="0" destOrd="0" presId="urn:microsoft.com/office/officeart/2008/layout/NameandTitleOrganizationalChart"/>
    <dgm:cxn modelId="{C6C338D9-BE66-444F-BE62-CAC09EA4F520}" srcId="{AD26614E-8B47-45A8-8D16-307342FAE3C5}" destId="{56BF6744-4690-41C3-AF21-27DDE4D60B99}" srcOrd="1" destOrd="0" parTransId="{9A938C0D-F89C-4403-B9AA-792E80740E5D}" sibTransId="{A656CEC8-1E04-4E3A-B7A5-F0430A2D162C}"/>
    <dgm:cxn modelId="{F7C0972A-A533-4DAE-978C-652252E306E0}" srcId="{AD26614E-8B47-45A8-8D16-307342FAE3C5}" destId="{A82758FA-8D97-4253-9AA0-EA47ED271B84}" srcOrd="0" destOrd="0" parTransId="{B540966C-CCC2-4755-B415-AF7CA779E30E}" sibTransId="{C8D27A7B-EB8A-4B45-AE32-D7BF9E7B76A9}"/>
    <dgm:cxn modelId="{6A449086-99F3-4924-A546-A72C9B2A8A72}" type="presOf" srcId="{A82758FA-8D97-4253-9AA0-EA47ED271B84}" destId="{B4F4BC15-FF1F-4814-8D5E-DE9CE160B814}" srcOrd="1" destOrd="0" presId="urn:microsoft.com/office/officeart/2008/layout/NameandTitleOrganizationalChart"/>
    <dgm:cxn modelId="{820D41B7-5D02-4B5F-B0E5-D425B0C8D4B6}" type="presOf" srcId="{F8DFDC29-E9BD-4EA9-8111-DB66B07F6844}" destId="{BF39D5D9-DC74-4FF9-8AEB-6AC05CE4CE93}" srcOrd="1" destOrd="0" presId="urn:microsoft.com/office/officeart/2008/layout/NameandTitleOrganizationalChart"/>
    <dgm:cxn modelId="{1556D6BA-4778-4167-9405-DE4948E9B47C}" type="presOf" srcId="{D3B7675F-5979-4FA3-BA8C-B52ED107011F}" destId="{11CFBB03-651E-4D48-8387-F59EA1A5703B}" srcOrd="0" destOrd="0" presId="urn:microsoft.com/office/officeart/2008/layout/NameandTitleOrganizationalChart"/>
    <dgm:cxn modelId="{769958A1-1A15-4FD8-9B20-AB94FFD32953}" type="presOf" srcId="{46405545-2D7E-45F5-9A2C-15B7C6522D82}" destId="{A7BB574C-7C2E-4208-A56A-FDFFD5E282A3}" srcOrd="1" destOrd="0" presId="urn:microsoft.com/office/officeart/2008/layout/NameandTitleOrganizationalChart"/>
    <dgm:cxn modelId="{61731C4C-A2B2-4E91-A070-748C5DA745D3}" type="presOf" srcId="{56BF6744-4690-41C3-AF21-27DDE4D60B99}" destId="{9693D20F-9FB2-4E50-AF38-F2C513866781}" srcOrd="1" destOrd="0" presId="urn:microsoft.com/office/officeart/2008/layout/NameandTitleOrganizationalChart"/>
    <dgm:cxn modelId="{A1A5209F-2033-469A-8054-47ADE2159283}" srcId="{A82758FA-8D97-4253-9AA0-EA47ED271B84}" destId="{7628E269-6631-4B13-99DD-FE2605BA0226}" srcOrd="1" destOrd="0" parTransId="{42EDA6FC-E2C3-4133-BF85-31406C7A568C}" sibTransId="{23325DD7-D028-4970-8EBA-901E95754851}"/>
    <dgm:cxn modelId="{E9520DBB-CA05-4E90-A492-B9BE026C1442}" type="presOf" srcId="{C8D27A7B-EB8A-4B45-AE32-D7BF9E7B76A9}" destId="{8157009F-3698-475A-807B-7C2D60A22741}" srcOrd="0" destOrd="0" presId="urn:microsoft.com/office/officeart/2008/layout/NameandTitleOrganizationalChart"/>
    <dgm:cxn modelId="{4E7BB5E4-08D9-49C7-845E-2B67EDC2D702}" type="presOf" srcId="{5B1C5C30-B63F-4355-93DA-1A3267CE9606}" destId="{0B11C3BD-3C5E-43E0-A0AB-2981C885BB40}" srcOrd="0" destOrd="0" presId="urn:microsoft.com/office/officeart/2008/layout/NameandTitleOrganizationalChart"/>
    <dgm:cxn modelId="{2131F8E0-6A08-4732-BE2E-A9FDD767A100}" type="presOf" srcId="{BA518DE6-B7C7-4063-945B-54AE9A0ADB05}" destId="{6F62FCBF-33DF-4BCA-AC6B-09A134A7B5D7}" srcOrd="0" destOrd="0" presId="urn:microsoft.com/office/officeart/2008/layout/NameandTitleOrganizationalChart"/>
    <dgm:cxn modelId="{73F546F6-EFB5-4B19-9951-E38F551B134C}" type="presOf" srcId="{2C02FDC8-CA97-4B1B-83F0-922977514D1C}" destId="{39A6525A-4D5E-4555-BAAC-43D8DE3F6643}" srcOrd="1" destOrd="0" presId="urn:microsoft.com/office/officeart/2008/layout/NameandTitleOrganizationalChart"/>
    <dgm:cxn modelId="{140D62D2-98BF-494B-8569-54FEA270CDBB}" type="presOf" srcId="{516156A1-F640-4870-AA78-2EAB23BF5563}" destId="{E270D191-3878-43B5-8993-81C2130355A7}" srcOrd="0" destOrd="0" presId="urn:microsoft.com/office/officeart/2008/layout/NameandTitleOrganizationalChart"/>
    <dgm:cxn modelId="{64581C7C-2BDC-4CC2-BB8E-3FAF2D13EE5E}" type="presOf" srcId="{CCEDDB80-9011-4C22-9385-52C5BD390490}" destId="{90B06014-75F9-4465-ACB0-DB65BC1FE609}" srcOrd="0" destOrd="0" presId="urn:microsoft.com/office/officeart/2008/layout/NameandTitleOrganizationalChart"/>
    <dgm:cxn modelId="{0120D8E6-0E79-41B0-8761-74C2F6D62B1D}" srcId="{7628E269-6631-4B13-99DD-FE2605BA0226}" destId="{2E239AF4-B8A6-4F86-9701-2CDEC6E1F7EB}" srcOrd="0" destOrd="0" parTransId="{D3B7675F-5979-4FA3-BA8C-B52ED107011F}" sibTransId="{BA518DE6-B7C7-4063-945B-54AE9A0ADB05}"/>
    <dgm:cxn modelId="{F4BC74A4-8FF9-4CCE-9795-51D5DA9AAE5A}" type="presOf" srcId="{946D86BF-8226-4AEA-9EBC-5F83D98FACB1}" destId="{31F6B41B-CB93-4EB8-BEFE-AA14BFA1C5EF}" srcOrd="0" destOrd="0" presId="urn:microsoft.com/office/officeart/2008/layout/NameandTitleOrganizationalChart"/>
    <dgm:cxn modelId="{ACDF5952-D91C-40DC-B329-439E653E07E7}" srcId="{302E9D33-DC26-46D1-B010-601557E5C2F0}" destId="{BE3C9427-B581-46DD-B1AA-E0BAC4520AB3}" srcOrd="0" destOrd="0" parTransId="{33BBFD73-44E4-407F-A9B2-39DE33450E7E}" sibTransId="{8785B8CE-210E-47EC-90E9-E0D7FD3386C1}"/>
    <dgm:cxn modelId="{ED4BD592-3A63-4C23-82F4-E2AB986350BF}" type="presOf" srcId="{2E239AF4-B8A6-4F86-9701-2CDEC6E1F7EB}" destId="{DC49082C-A7EB-4F4B-A868-29B48FED37C1}" srcOrd="0" destOrd="0" presId="urn:microsoft.com/office/officeart/2008/layout/NameandTitleOrganizationalChart"/>
    <dgm:cxn modelId="{FADC49CB-0291-47E1-A998-A98EE1BAE951}" type="presOf" srcId="{A689394D-185E-444B-9661-5398B6A377B9}" destId="{2312D449-2394-4D6D-944A-C4EFA92BF443}" srcOrd="0" destOrd="0" presId="urn:microsoft.com/office/officeart/2008/layout/NameandTitleOrganizationalChart"/>
    <dgm:cxn modelId="{D1EA96F7-B36D-4731-9050-4ABA5D93A12B}" type="presOf" srcId="{A82758FA-8D97-4253-9AA0-EA47ED271B84}" destId="{DBAFE122-4E96-4E9B-9369-3ACB433CB447}" srcOrd="0" destOrd="0" presId="urn:microsoft.com/office/officeart/2008/layout/NameandTitleOrganizationalChart"/>
    <dgm:cxn modelId="{4633D0A0-5EAE-4027-8948-FAFE4D4FCFC1}" type="presOf" srcId="{AD26614E-8B47-45A8-8D16-307342FAE3C5}" destId="{6239A0B7-4075-4CA3-8688-0874491FDA63}" srcOrd="0" destOrd="0" presId="urn:microsoft.com/office/officeart/2008/layout/NameandTitleOrganizationalChart"/>
    <dgm:cxn modelId="{F10F8338-19B2-47D4-AD9D-FE0F646F06AC}" type="presOf" srcId="{863B0725-DD12-47AE-8769-286A0A2781C6}" destId="{797B211C-6363-4E9E-AF55-3FE21A320E23}" srcOrd="0" destOrd="0" presId="urn:microsoft.com/office/officeart/2008/layout/NameandTitleOrganizationalChart"/>
    <dgm:cxn modelId="{438EF79B-0E95-4E8B-88D0-451090CA8509}" srcId="{7628E269-6631-4B13-99DD-FE2605BA0226}" destId="{F8DFDC29-E9BD-4EA9-8111-DB66B07F6844}" srcOrd="1" destOrd="0" parTransId="{863B0725-DD12-47AE-8769-286A0A2781C6}" sibTransId="{CCEDDB80-9011-4C22-9385-52C5BD390490}"/>
    <dgm:cxn modelId="{34A3131C-B920-4B47-AE1D-CB447A04EDE3}" type="presOf" srcId="{302E9D33-DC26-46D1-B010-601557E5C2F0}" destId="{F917A354-4D79-444A-808D-607C2CFFE8AC}" srcOrd="0" destOrd="0" presId="urn:microsoft.com/office/officeart/2008/layout/NameandTitleOrganizationalChart"/>
    <dgm:cxn modelId="{C2592AFF-16AC-4152-8F5A-B580090ECD18}" type="presOf" srcId="{98E2209A-6557-4857-BD35-8D46EA482687}" destId="{32CD8992-8DA0-4E33-B7FE-3FB7575DB2ED}" srcOrd="0" destOrd="0" presId="urn:microsoft.com/office/officeart/2008/layout/NameandTitleOrganizationalChart"/>
    <dgm:cxn modelId="{84A9E7D9-4DE7-4833-8DE4-8F0E4E58C1B6}" type="presOf" srcId="{AD26614E-8B47-45A8-8D16-307342FAE3C5}" destId="{53560426-B3F5-403F-8C88-8044DAC81270}" srcOrd="1" destOrd="0" presId="urn:microsoft.com/office/officeart/2008/layout/NameandTitleOrganizationalChart"/>
    <dgm:cxn modelId="{4CFC626A-0D9B-496F-AA98-B5A8CEAD7D3B}" type="presOf" srcId="{BE3C9427-B581-46DD-B1AA-E0BAC4520AB3}" destId="{C9CEF196-6842-4018-A6C3-FFDD9BFCDFC3}" srcOrd="1" destOrd="0" presId="urn:microsoft.com/office/officeart/2008/layout/NameandTitleOrganizationalChart"/>
    <dgm:cxn modelId="{0D9502DB-C1DE-40CE-BE00-373FA7D19295}" srcId="{5B1C5C30-B63F-4355-93DA-1A3267CE9606}" destId="{AD26614E-8B47-45A8-8D16-307342FAE3C5}" srcOrd="0" destOrd="0" parTransId="{ED81634B-B32E-4607-9915-7F2C7188BE6B}" sibTransId="{98E2209A-6557-4857-BD35-8D46EA482687}"/>
    <dgm:cxn modelId="{AC8E5E47-4492-4DBC-8C84-B5455D4F36C4}" type="presOf" srcId="{DF57ED90-0144-4897-9F4D-16F84BDF7154}" destId="{18209BCF-521E-4CD2-B060-EA1CBB92C0BB}" srcOrd="0" destOrd="0" presId="urn:microsoft.com/office/officeart/2008/layout/NameandTitleOrganizationalChart"/>
    <dgm:cxn modelId="{498A3C86-2D50-46D6-949D-323C24E42B06}" srcId="{A82758FA-8D97-4253-9AA0-EA47ED271B84}" destId="{2C02FDC8-CA97-4B1B-83F0-922977514D1C}" srcOrd="0" destOrd="0" parTransId="{87BED093-FE17-4C5A-9331-A7B71C22B646}" sibTransId="{50BCFF4F-84D0-47DD-8C5A-7F8D2C40FE2B}"/>
    <dgm:cxn modelId="{1281EDD7-0C4D-435D-8184-3446E5B16E50}" type="presOf" srcId="{23325DD7-D028-4970-8EBA-901E95754851}" destId="{A539DDEA-99FB-4644-8927-5F959DEBFC2A}" srcOrd="0" destOrd="0" presId="urn:microsoft.com/office/officeart/2008/layout/NameandTitleOrganizationalChart"/>
    <dgm:cxn modelId="{0A289915-7902-4D9A-98F7-36D14EE27F50}" type="presOf" srcId="{2DE1256D-98C1-47B3-8709-D9C7F31230B4}" destId="{9779E2D2-DA49-4231-AB54-33505DACF381}" srcOrd="0" destOrd="0" presId="urn:microsoft.com/office/officeart/2008/layout/NameandTitleOrganizationalChart"/>
    <dgm:cxn modelId="{48704C4E-6164-4A82-B563-4FD9DCD15978}" type="presOf" srcId="{56BF6744-4690-41C3-AF21-27DDE4D60B99}" destId="{1791B3F6-8417-4193-9B5B-35CDFD9D8C92}" srcOrd="0" destOrd="0" presId="urn:microsoft.com/office/officeart/2008/layout/NameandTitleOrganizationalChart"/>
    <dgm:cxn modelId="{698350F2-3E22-4FA0-A83F-1B1F00FAE0A6}" type="presOf" srcId="{42EDA6FC-E2C3-4133-BF85-31406C7A568C}" destId="{08E22E90-DB06-4B13-B869-DE77547720FB}" srcOrd="0" destOrd="0" presId="urn:microsoft.com/office/officeart/2008/layout/NameandTitleOrganizationalChart"/>
    <dgm:cxn modelId="{AEADA7CB-FA8D-43CE-8CF6-4025DAE49035}" type="presParOf" srcId="{0B11C3BD-3C5E-43E0-A0AB-2981C885BB40}" destId="{4653B63C-FA19-42AA-A123-A3ED33A50912}" srcOrd="0" destOrd="0" presId="urn:microsoft.com/office/officeart/2008/layout/NameandTitleOrganizationalChart"/>
    <dgm:cxn modelId="{406F7E3D-AE0A-4DDB-B6E9-7BC751801DE5}" type="presParOf" srcId="{4653B63C-FA19-42AA-A123-A3ED33A50912}" destId="{6EAF05E2-3671-424A-B274-DE1E5D449C43}" srcOrd="0" destOrd="0" presId="urn:microsoft.com/office/officeart/2008/layout/NameandTitleOrganizationalChart"/>
    <dgm:cxn modelId="{A5C2D744-AB59-4858-B8A3-2677F96AD0B2}" type="presParOf" srcId="{6EAF05E2-3671-424A-B274-DE1E5D449C43}" destId="{6239A0B7-4075-4CA3-8688-0874491FDA63}" srcOrd="0" destOrd="0" presId="urn:microsoft.com/office/officeart/2008/layout/NameandTitleOrganizationalChart"/>
    <dgm:cxn modelId="{637BEC0E-EAC9-48F2-9B03-19FCF6D194DA}" type="presParOf" srcId="{6EAF05E2-3671-424A-B274-DE1E5D449C43}" destId="{32CD8992-8DA0-4E33-B7FE-3FB7575DB2ED}" srcOrd="1" destOrd="0" presId="urn:microsoft.com/office/officeart/2008/layout/NameandTitleOrganizationalChart"/>
    <dgm:cxn modelId="{5E499AA4-09E7-49C6-975A-1565AFAC6335}" type="presParOf" srcId="{6EAF05E2-3671-424A-B274-DE1E5D449C43}" destId="{53560426-B3F5-403F-8C88-8044DAC81270}" srcOrd="2" destOrd="0" presId="urn:microsoft.com/office/officeart/2008/layout/NameandTitleOrganizationalChart"/>
    <dgm:cxn modelId="{801AA430-E9A9-4794-8AE1-E27AEEADD8DB}" type="presParOf" srcId="{4653B63C-FA19-42AA-A123-A3ED33A50912}" destId="{CC253376-1BDE-4C6E-85B2-D4A799D84DF8}" srcOrd="1" destOrd="0" presId="urn:microsoft.com/office/officeart/2008/layout/NameandTitleOrganizationalChart"/>
    <dgm:cxn modelId="{1C2DD92D-7FF6-431F-90F4-B9791A60AF06}" type="presParOf" srcId="{CC253376-1BDE-4C6E-85B2-D4A799D84DF8}" destId="{84FE51B3-38F4-482D-8D57-FBBCDDD1DB9E}" srcOrd="0" destOrd="0" presId="urn:microsoft.com/office/officeart/2008/layout/NameandTitleOrganizationalChart"/>
    <dgm:cxn modelId="{32F365EE-4951-41E4-BCC2-5EC770F68021}" type="presParOf" srcId="{CC253376-1BDE-4C6E-85B2-D4A799D84DF8}" destId="{EB74D12B-75CA-4099-B93E-0DD1E2E0BC1E}" srcOrd="1" destOrd="0" presId="urn:microsoft.com/office/officeart/2008/layout/NameandTitleOrganizationalChart"/>
    <dgm:cxn modelId="{124584A1-DC98-4B0E-924D-105519149FBE}" type="presParOf" srcId="{EB74D12B-75CA-4099-B93E-0DD1E2E0BC1E}" destId="{46D2B79E-CB4C-4D31-A283-7B4879CA472A}" srcOrd="0" destOrd="0" presId="urn:microsoft.com/office/officeart/2008/layout/NameandTitleOrganizationalChart"/>
    <dgm:cxn modelId="{51F5409E-01DB-40A9-88F1-34F6F3178BAB}" type="presParOf" srcId="{46D2B79E-CB4C-4D31-A283-7B4879CA472A}" destId="{DBAFE122-4E96-4E9B-9369-3ACB433CB447}" srcOrd="0" destOrd="0" presId="urn:microsoft.com/office/officeart/2008/layout/NameandTitleOrganizationalChart"/>
    <dgm:cxn modelId="{11811B0C-9373-466F-AF81-D09B6B5FC81D}" type="presParOf" srcId="{46D2B79E-CB4C-4D31-A283-7B4879CA472A}" destId="{8157009F-3698-475A-807B-7C2D60A22741}" srcOrd="1" destOrd="0" presId="urn:microsoft.com/office/officeart/2008/layout/NameandTitleOrganizationalChart"/>
    <dgm:cxn modelId="{333208F7-7100-4644-AD48-1D59ADC51270}" type="presParOf" srcId="{46D2B79E-CB4C-4D31-A283-7B4879CA472A}" destId="{B4F4BC15-FF1F-4814-8D5E-DE9CE160B814}" srcOrd="2" destOrd="0" presId="urn:microsoft.com/office/officeart/2008/layout/NameandTitleOrganizationalChart"/>
    <dgm:cxn modelId="{846FA98B-9E59-4E54-AD86-9C2C7C33B09C}" type="presParOf" srcId="{EB74D12B-75CA-4099-B93E-0DD1E2E0BC1E}" destId="{1C0F002A-714D-4BC6-BE28-DC79E1185941}" srcOrd="1" destOrd="0" presId="urn:microsoft.com/office/officeart/2008/layout/NameandTitleOrganizationalChart"/>
    <dgm:cxn modelId="{5DB61454-D1A6-4A1E-96ED-0F8EEF96448A}" type="presParOf" srcId="{1C0F002A-714D-4BC6-BE28-DC79E1185941}" destId="{4C731165-CFEC-434D-B93D-F920C9FE342C}" srcOrd="0" destOrd="0" presId="urn:microsoft.com/office/officeart/2008/layout/NameandTitleOrganizationalChart"/>
    <dgm:cxn modelId="{F3C71C74-EF48-4880-854D-AF8960C1450B}" type="presParOf" srcId="{1C0F002A-714D-4BC6-BE28-DC79E1185941}" destId="{2B6A4AD9-546C-4685-AE53-1021ED101124}" srcOrd="1" destOrd="0" presId="urn:microsoft.com/office/officeart/2008/layout/NameandTitleOrganizationalChart"/>
    <dgm:cxn modelId="{D63E4AAE-3265-4499-A960-4D9F40BF9865}" type="presParOf" srcId="{2B6A4AD9-546C-4685-AE53-1021ED101124}" destId="{7E19DE8B-6772-4F6D-8E74-0FFCE40762E7}" srcOrd="0" destOrd="0" presId="urn:microsoft.com/office/officeart/2008/layout/NameandTitleOrganizationalChart"/>
    <dgm:cxn modelId="{4874C98C-0CB1-4EE6-8A31-D530042E57D2}" type="presParOf" srcId="{7E19DE8B-6772-4F6D-8E74-0FFCE40762E7}" destId="{864C3DAE-E021-41FF-BA76-75EC27091EB6}" srcOrd="0" destOrd="0" presId="urn:microsoft.com/office/officeart/2008/layout/NameandTitleOrganizationalChart"/>
    <dgm:cxn modelId="{84776875-7943-4C8C-94CC-793F91769270}" type="presParOf" srcId="{7E19DE8B-6772-4F6D-8E74-0FFCE40762E7}" destId="{32AE0D29-718F-4BFC-A65B-F6C3A1EA76A5}" srcOrd="1" destOrd="0" presId="urn:microsoft.com/office/officeart/2008/layout/NameandTitleOrganizationalChart"/>
    <dgm:cxn modelId="{1BF04F27-A94C-4327-89E9-B5C380276D09}" type="presParOf" srcId="{7E19DE8B-6772-4F6D-8E74-0FFCE40762E7}" destId="{39A6525A-4D5E-4555-BAAC-43D8DE3F6643}" srcOrd="2" destOrd="0" presId="urn:microsoft.com/office/officeart/2008/layout/NameandTitleOrganizationalChart"/>
    <dgm:cxn modelId="{EC7FD2DF-1ECB-45FF-8BE5-D063EF96F30B}" type="presParOf" srcId="{2B6A4AD9-546C-4685-AE53-1021ED101124}" destId="{2FA99C50-5DF8-4343-857E-2748DB90B152}" srcOrd="1" destOrd="0" presId="urn:microsoft.com/office/officeart/2008/layout/NameandTitleOrganizationalChart"/>
    <dgm:cxn modelId="{06589E31-B8E5-4BCB-9E15-30138F8FEF68}" type="presParOf" srcId="{2B6A4AD9-546C-4685-AE53-1021ED101124}" destId="{FF17D386-32E9-4A1E-BDEC-EC59B2D5718C}" srcOrd="2" destOrd="0" presId="urn:microsoft.com/office/officeart/2008/layout/NameandTitleOrganizationalChart"/>
    <dgm:cxn modelId="{EA87948C-BEB0-43A3-907D-CF619133447A}" type="presParOf" srcId="{1C0F002A-714D-4BC6-BE28-DC79E1185941}" destId="{08E22E90-DB06-4B13-B869-DE77547720FB}" srcOrd="2" destOrd="0" presId="urn:microsoft.com/office/officeart/2008/layout/NameandTitleOrganizationalChart"/>
    <dgm:cxn modelId="{54101A54-D061-428D-9554-E2AF9EA806E4}" type="presParOf" srcId="{1C0F002A-714D-4BC6-BE28-DC79E1185941}" destId="{B90DD88F-B0AB-45AA-90AA-037896272E51}" srcOrd="3" destOrd="0" presId="urn:microsoft.com/office/officeart/2008/layout/NameandTitleOrganizationalChart"/>
    <dgm:cxn modelId="{7C1E4A76-2A60-4C74-A063-60AB75D9D020}" type="presParOf" srcId="{B90DD88F-B0AB-45AA-90AA-037896272E51}" destId="{670C1D39-7B44-4B4F-97F6-0BFBBA1FC1DB}" srcOrd="0" destOrd="0" presId="urn:microsoft.com/office/officeart/2008/layout/NameandTitleOrganizationalChart"/>
    <dgm:cxn modelId="{1B608F2A-02A2-49C3-B78C-82561BD2C038}" type="presParOf" srcId="{670C1D39-7B44-4B4F-97F6-0BFBBA1FC1DB}" destId="{2507D81C-FB76-40E6-87E2-C216ADC174A4}" srcOrd="0" destOrd="0" presId="urn:microsoft.com/office/officeart/2008/layout/NameandTitleOrganizationalChart"/>
    <dgm:cxn modelId="{7AC2EE08-42CE-41C1-AD84-656B3D7CCFCF}" type="presParOf" srcId="{670C1D39-7B44-4B4F-97F6-0BFBBA1FC1DB}" destId="{A539DDEA-99FB-4644-8927-5F959DEBFC2A}" srcOrd="1" destOrd="0" presId="urn:microsoft.com/office/officeart/2008/layout/NameandTitleOrganizationalChart"/>
    <dgm:cxn modelId="{4C974173-481B-4C78-88A5-7695330A5C53}" type="presParOf" srcId="{670C1D39-7B44-4B4F-97F6-0BFBBA1FC1DB}" destId="{5621F86B-8F0E-4959-8332-4CD2A296B930}" srcOrd="2" destOrd="0" presId="urn:microsoft.com/office/officeart/2008/layout/NameandTitleOrganizationalChart"/>
    <dgm:cxn modelId="{F9BE46E8-6996-4867-B1EE-B7367A19309F}" type="presParOf" srcId="{B90DD88F-B0AB-45AA-90AA-037896272E51}" destId="{F251DC6A-6680-4A1F-94B1-E4B49D959E40}" srcOrd="1" destOrd="0" presId="urn:microsoft.com/office/officeart/2008/layout/NameandTitleOrganizationalChart"/>
    <dgm:cxn modelId="{241FC2DF-4A82-491D-B44E-E37C36394A8E}" type="presParOf" srcId="{F251DC6A-6680-4A1F-94B1-E4B49D959E40}" destId="{11CFBB03-651E-4D48-8387-F59EA1A5703B}" srcOrd="0" destOrd="0" presId="urn:microsoft.com/office/officeart/2008/layout/NameandTitleOrganizationalChart"/>
    <dgm:cxn modelId="{50C62524-3950-4853-9ACD-A523CF28E7EA}" type="presParOf" srcId="{F251DC6A-6680-4A1F-94B1-E4B49D959E40}" destId="{BE294890-2A9E-484F-AE07-32B5DF6D098A}" srcOrd="1" destOrd="0" presId="urn:microsoft.com/office/officeart/2008/layout/NameandTitleOrganizationalChart"/>
    <dgm:cxn modelId="{5309FC2B-4929-4EBB-B656-5F3DAA614AC4}" type="presParOf" srcId="{BE294890-2A9E-484F-AE07-32B5DF6D098A}" destId="{163EF4E9-32DE-4757-9166-6F3074DB0936}" srcOrd="0" destOrd="0" presId="urn:microsoft.com/office/officeart/2008/layout/NameandTitleOrganizationalChart"/>
    <dgm:cxn modelId="{D4CF79F6-2217-4C70-92B1-FBB994746B00}" type="presParOf" srcId="{163EF4E9-32DE-4757-9166-6F3074DB0936}" destId="{DC49082C-A7EB-4F4B-A868-29B48FED37C1}" srcOrd="0" destOrd="0" presId="urn:microsoft.com/office/officeart/2008/layout/NameandTitleOrganizationalChart"/>
    <dgm:cxn modelId="{F53E8561-18C0-46FB-9953-1FF6B34A0B14}" type="presParOf" srcId="{163EF4E9-32DE-4757-9166-6F3074DB0936}" destId="{6F62FCBF-33DF-4BCA-AC6B-09A134A7B5D7}" srcOrd="1" destOrd="0" presId="urn:microsoft.com/office/officeart/2008/layout/NameandTitleOrganizationalChart"/>
    <dgm:cxn modelId="{C4AEFC22-7438-4FCD-BD84-00CDCCD60F39}" type="presParOf" srcId="{163EF4E9-32DE-4757-9166-6F3074DB0936}" destId="{53680F1A-802C-4738-B601-FB738E80174A}" srcOrd="2" destOrd="0" presId="urn:microsoft.com/office/officeart/2008/layout/NameandTitleOrganizationalChart"/>
    <dgm:cxn modelId="{36C1D9DB-91D9-4324-BBAB-B630046371C2}" type="presParOf" srcId="{BE294890-2A9E-484F-AE07-32B5DF6D098A}" destId="{523084DA-8F21-4880-8AB7-C2C51A5A8C84}" srcOrd="1" destOrd="0" presId="urn:microsoft.com/office/officeart/2008/layout/NameandTitleOrganizationalChart"/>
    <dgm:cxn modelId="{72BD3215-A0B7-41CD-AFAC-A77490974F1D}" type="presParOf" srcId="{BE294890-2A9E-484F-AE07-32B5DF6D098A}" destId="{2E06D20A-52F7-4635-8165-50C748978270}" srcOrd="2" destOrd="0" presId="urn:microsoft.com/office/officeart/2008/layout/NameandTitleOrganizationalChart"/>
    <dgm:cxn modelId="{4E7E6C9D-BE08-443A-9BB9-510B9E1C7F11}" type="presParOf" srcId="{F251DC6A-6680-4A1F-94B1-E4B49D959E40}" destId="{797B211C-6363-4E9E-AF55-3FE21A320E23}" srcOrd="2" destOrd="0" presId="urn:microsoft.com/office/officeart/2008/layout/NameandTitleOrganizationalChart"/>
    <dgm:cxn modelId="{9771E1E2-4F03-4ABE-83EF-E990ADB82422}" type="presParOf" srcId="{F251DC6A-6680-4A1F-94B1-E4B49D959E40}" destId="{222898C8-49DF-47DC-914F-3E3B2C46BBAA}" srcOrd="3" destOrd="0" presId="urn:microsoft.com/office/officeart/2008/layout/NameandTitleOrganizationalChart"/>
    <dgm:cxn modelId="{47DA4DF8-7C43-450A-BE2E-5BF97F263FAE}" type="presParOf" srcId="{222898C8-49DF-47DC-914F-3E3B2C46BBAA}" destId="{C3783320-759E-4F6E-A59B-8D05EBC8FC31}" srcOrd="0" destOrd="0" presId="urn:microsoft.com/office/officeart/2008/layout/NameandTitleOrganizationalChart"/>
    <dgm:cxn modelId="{C0CB4045-DCEB-4AF3-B578-AF8633CE2F27}" type="presParOf" srcId="{C3783320-759E-4F6E-A59B-8D05EBC8FC31}" destId="{3F9A31F1-101B-4A16-87B2-543CCB75CAF3}" srcOrd="0" destOrd="0" presId="urn:microsoft.com/office/officeart/2008/layout/NameandTitleOrganizationalChart"/>
    <dgm:cxn modelId="{EF671297-70DB-4437-B325-93D1155E51BF}" type="presParOf" srcId="{C3783320-759E-4F6E-A59B-8D05EBC8FC31}" destId="{90B06014-75F9-4465-ACB0-DB65BC1FE609}" srcOrd="1" destOrd="0" presId="urn:microsoft.com/office/officeart/2008/layout/NameandTitleOrganizationalChart"/>
    <dgm:cxn modelId="{34A3B0CC-9DA9-4FAB-A38A-D32845C95E5B}" type="presParOf" srcId="{C3783320-759E-4F6E-A59B-8D05EBC8FC31}" destId="{BF39D5D9-DC74-4FF9-8AEB-6AC05CE4CE93}" srcOrd="2" destOrd="0" presId="urn:microsoft.com/office/officeart/2008/layout/NameandTitleOrganizationalChart"/>
    <dgm:cxn modelId="{DE2BADEC-5D92-4FE2-AEF5-A15FC4325605}" type="presParOf" srcId="{222898C8-49DF-47DC-914F-3E3B2C46BBAA}" destId="{B1353D17-2462-4063-9AD4-0AD229ABB9ED}" srcOrd="1" destOrd="0" presId="urn:microsoft.com/office/officeart/2008/layout/NameandTitleOrganizationalChart"/>
    <dgm:cxn modelId="{C3BD5F09-E028-4AE0-A5C1-25211543FEA0}" type="presParOf" srcId="{222898C8-49DF-47DC-914F-3E3B2C46BBAA}" destId="{ACFC79D8-C656-4100-A9E7-24DA254CBC1A}" srcOrd="2" destOrd="0" presId="urn:microsoft.com/office/officeart/2008/layout/NameandTitleOrganizationalChart"/>
    <dgm:cxn modelId="{3C082330-E5C7-4BA1-9019-65DD20F0742D}" type="presParOf" srcId="{B90DD88F-B0AB-45AA-90AA-037896272E51}" destId="{BC9344C0-211D-46BA-B68D-2848DE18CE8B}" srcOrd="2" destOrd="0" presId="urn:microsoft.com/office/officeart/2008/layout/NameandTitleOrganizationalChart"/>
    <dgm:cxn modelId="{513F5325-1CF0-42F0-8C5C-DD8BF8D5FCB0}" type="presParOf" srcId="{EB74D12B-75CA-4099-B93E-0DD1E2E0BC1E}" destId="{3A100D66-1BBA-4F24-B5A6-02CC35D880AE}" srcOrd="2" destOrd="0" presId="urn:microsoft.com/office/officeart/2008/layout/NameandTitleOrganizationalChart"/>
    <dgm:cxn modelId="{6978CB71-FD1D-4BB9-82D4-AE7BF3339FA3}" type="presParOf" srcId="{CC253376-1BDE-4C6E-85B2-D4A799D84DF8}" destId="{FB37ECFA-877A-4F21-B206-7F9439610F1C}" srcOrd="2" destOrd="0" presId="urn:microsoft.com/office/officeart/2008/layout/NameandTitleOrganizationalChart"/>
    <dgm:cxn modelId="{E3E0F482-2C84-423F-8E18-B6BFEFB2836D}" type="presParOf" srcId="{CC253376-1BDE-4C6E-85B2-D4A799D84DF8}" destId="{57FF04ED-0033-471A-8EAB-074AA1A34744}" srcOrd="3" destOrd="0" presId="urn:microsoft.com/office/officeart/2008/layout/NameandTitleOrganizationalChart"/>
    <dgm:cxn modelId="{151A38AB-8187-4620-B88A-4C74289990E0}" type="presParOf" srcId="{57FF04ED-0033-471A-8EAB-074AA1A34744}" destId="{4715F864-1C4B-4687-B7E7-E547C667CE7D}" srcOrd="0" destOrd="0" presId="urn:microsoft.com/office/officeart/2008/layout/NameandTitleOrganizationalChart"/>
    <dgm:cxn modelId="{84EBD285-F3EF-430A-BC0E-04402172BB8C}" type="presParOf" srcId="{4715F864-1C4B-4687-B7E7-E547C667CE7D}" destId="{1791B3F6-8417-4193-9B5B-35CDFD9D8C92}" srcOrd="0" destOrd="0" presId="urn:microsoft.com/office/officeart/2008/layout/NameandTitleOrganizationalChart"/>
    <dgm:cxn modelId="{E856C11B-7AB9-419A-9B65-2184432659F0}" type="presParOf" srcId="{4715F864-1C4B-4687-B7E7-E547C667CE7D}" destId="{049484D5-0298-4EE2-9143-4500E6958222}" srcOrd="1" destOrd="0" presId="urn:microsoft.com/office/officeart/2008/layout/NameandTitleOrganizationalChart"/>
    <dgm:cxn modelId="{75DC12A6-3460-4A44-A83B-D712E470C33E}" type="presParOf" srcId="{4715F864-1C4B-4687-B7E7-E547C667CE7D}" destId="{9693D20F-9FB2-4E50-AF38-F2C513866781}" srcOrd="2" destOrd="0" presId="urn:microsoft.com/office/officeart/2008/layout/NameandTitleOrganizationalChart"/>
    <dgm:cxn modelId="{1F12F845-254C-4C64-8932-77607F873276}" type="presParOf" srcId="{57FF04ED-0033-471A-8EAB-074AA1A34744}" destId="{09231245-DDE3-48E6-AE72-360817FAD8C2}" srcOrd="1" destOrd="0" presId="urn:microsoft.com/office/officeart/2008/layout/NameandTitleOrganizationalChart"/>
    <dgm:cxn modelId="{248FBFCD-F763-4FBA-A784-36A7028B97B6}" type="presParOf" srcId="{09231245-DDE3-48E6-AE72-360817FAD8C2}" destId="{5CA848E3-B0ED-4C99-8071-3876AF44926B}" srcOrd="0" destOrd="0" presId="urn:microsoft.com/office/officeart/2008/layout/NameandTitleOrganizationalChart"/>
    <dgm:cxn modelId="{BCE53574-2C23-4ECA-AA44-F62DDF7195B6}" type="presParOf" srcId="{09231245-DDE3-48E6-AE72-360817FAD8C2}" destId="{6A8E8F34-87B1-4F51-A2FB-3C1FCDC197A6}" srcOrd="1" destOrd="0" presId="urn:microsoft.com/office/officeart/2008/layout/NameandTitleOrganizationalChart"/>
    <dgm:cxn modelId="{28C8DF11-8EF3-483F-B94D-8772E2B3C3D8}" type="presParOf" srcId="{6A8E8F34-87B1-4F51-A2FB-3C1FCDC197A6}" destId="{B1C7D187-3204-4A60-BEBB-69ACABBC6353}" srcOrd="0" destOrd="0" presId="urn:microsoft.com/office/officeart/2008/layout/NameandTitleOrganizationalChart"/>
    <dgm:cxn modelId="{F745305F-4110-4BCA-A943-E7F628B3FCE2}" type="presParOf" srcId="{B1C7D187-3204-4A60-BEBB-69ACABBC6353}" destId="{61CF1466-C0B0-4BB1-9A6A-4FB44860886E}" srcOrd="0" destOrd="0" presId="urn:microsoft.com/office/officeart/2008/layout/NameandTitleOrganizationalChart"/>
    <dgm:cxn modelId="{3835AAB9-617F-474F-8C87-DFECCC7E818D}" type="presParOf" srcId="{B1C7D187-3204-4A60-BEBB-69ACABBC6353}" destId="{9779E2D2-DA49-4231-AB54-33505DACF381}" srcOrd="1" destOrd="0" presId="urn:microsoft.com/office/officeart/2008/layout/NameandTitleOrganizationalChart"/>
    <dgm:cxn modelId="{F742CEC3-7AFA-4998-BA2F-F19150B0BDA9}" type="presParOf" srcId="{B1C7D187-3204-4A60-BEBB-69ACABBC6353}" destId="{A7BB574C-7C2E-4208-A56A-FDFFD5E282A3}" srcOrd="2" destOrd="0" presId="urn:microsoft.com/office/officeart/2008/layout/NameandTitleOrganizationalChart"/>
    <dgm:cxn modelId="{DC768A7D-0D5A-41F0-9FE1-FB0E369E55D6}" type="presParOf" srcId="{6A8E8F34-87B1-4F51-A2FB-3C1FCDC197A6}" destId="{04639A00-F975-4197-881E-E6040C383E16}" srcOrd="1" destOrd="0" presId="urn:microsoft.com/office/officeart/2008/layout/NameandTitleOrganizationalChart"/>
    <dgm:cxn modelId="{F6E56E46-807D-4BEC-AFE0-6357C48C9EE9}" type="presParOf" srcId="{6A8E8F34-87B1-4F51-A2FB-3C1FCDC197A6}" destId="{55DE3F3D-1004-45E3-A612-C6D35D05FEB6}" srcOrd="2" destOrd="0" presId="urn:microsoft.com/office/officeart/2008/layout/NameandTitleOrganizationalChart"/>
    <dgm:cxn modelId="{9A4FA515-4DA8-429E-AEF9-98EA2E6AD9C4}" type="presParOf" srcId="{09231245-DDE3-48E6-AE72-360817FAD8C2}" destId="{58AC3374-9CDE-4C7B-9880-54C8AE477FE4}" srcOrd="2" destOrd="0" presId="urn:microsoft.com/office/officeart/2008/layout/NameandTitleOrganizationalChart"/>
    <dgm:cxn modelId="{288B1FEF-682C-493D-9B49-E505BBC9E161}" type="presParOf" srcId="{09231245-DDE3-48E6-AE72-360817FAD8C2}" destId="{4F882149-BEA6-45FB-BEA6-16B3FD58DD2D}" srcOrd="3" destOrd="0" presId="urn:microsoft.com/office/officeart/2008/layout/NameandTitleOrganizationalChart"/>
    <dgm:cxn modelId="{7D5DE78E-977A-470A-A0AB-1D6C85E31DC1}" type="presParOf" srcId="{4F882149-BEA6-45FB-BEA6-16B3FD58DD2D}" destId="{B6DEDCE8-12E8-472E-89ED-0375A3511F51}" srcOrd="0" destOrd="0" presId="urn:microsoft.com/office/officeart/2008/layout/NameandTitleOrganizationalChart"/>
    <dgm:cxn modelId="{C62AFB30-38E7-4C7E-8FA4-9A65109099FD}" type="presParOf" srcId="{B6DEDCE8-12E8-472E-89ED-0375A3511F51}" destId="{F917A354-4D79-444A-808D-607C2CFFE8AC}" srcOrd="0" destOrd="0" presId="urn:microsoft.com/office/officeart/2008/layout/NameandTitleOrganizationalChart"/>
    <dgm:cxn modelId="{BC206FFD-8DF7-4F2D-855D-C50BB48BB9B0}" type="presParOf" srcId="{B6DEDCE8-12E8-472E-89ED-0375A3511F51}" destId="{18209BCF-521E-4CD2-B060-EA1CBB92C0BB}" srcOrd="1" destOrd="0" presId="urn:microsoft.com/office/officeart/2008/layout/NameandTitleOrganizationalChart"/>
    <dgm:cxn modelId="{A2C8216E-F77F-4FA5-B1E5-49B5A7A7F451}" type="presParOf" srcId="{B6DEDCE8-12E8-472E-89ED-0375A3511F51}" destId="{594C7F2C-AE19-443B-8748-12EBCFFC3606}" srcOrd="2" destOrd="0" presId="urn:microsoft.com/office/officeart/2008/layout/NameandTitleOrganizationalChart"/>
    <dgm:cxn modelId="{9E526203-53FC-4F78-9AEB-9E6A4919433F}" type="presParOf" srcId="{4F882149-BEA6-45FB-BEA6-16B3FD58DD2D}" destId="{F9F2122F-F15E-4D25-B17E-B395F1F0B662}" srcOrd="1" destOrd="0" presId="urn:microsoft.com/office/officeart/2008/layout/NameandTitleOrganizationalChart"/>
    <dgm:cxn modelId="{BBD93465-9A54-4D77-BDBC-56162BE907A7}" type="presParOf" srcId="{F9F2122F-F15E-4D25-B17E-B395F1F0B662}" destId="{854C77AB-E702-4EC0-8AB1-6127BD6A35A2}" srcOrd="0" destOrd="0" presId="urn:microsoft.com/office/officeart/2008/layout/NameandTitleOrganizationalChart"/>
    <dgm:cxn modelId="{4734CBD7-BD8F-4BA0-A23C-2D77CB592E7B}" type="presParOf" srcId="{F9F2122F-F15E-4D25-B17E-B395F1F0B662}" destId="{2BBCBF9B-43E7-4BE6-AF78-CB74D0DB1F75}" srcOrd="1" destOrd="0" presId="urn:microsoft.com/office/officeart/2008/layout/NameandTitleOrganizationalChart"/>
    <dgm:cxn modelId="{7ACAA1CA-CD8B-44F4-BC9D-4FAC5366858C}" type="presParOf" srcId="{2BBCBF9B-43E7-4BE6-AF78-CB74D0DB1F75}" destId="{E718B50C-4C3B-4BFA-82CB-B388F8810FB0}" srcOrd="0" destOrd="0" presId="urn:microsoft.com/office/officeart/2008/layout/NameandTitleOrganizationalChart"/>
    <dgm:cxn modelId="{BBA9DDFD-077E-4862-804A-619632BDDDA3}" type="presParOf" srcId="{E718B50C-4C3B-4BFA-82CB-B388F8810FB0}" destId="{ECF22D46-B4B6-4E68-9A5E-D0B8E6E2FAAA}" srcOrd="0" destOrd="0" presId="urn:microsoft.com/office/officeart/2008/layout/NameandTitleOrganizationalChart"/>
    <dgm:cxn modelId="{AB5DA24C-86B9-4CD7-B0C8-8B37EBD9D11C}" type="presParOf" srcId="{E718B50C-4C3B-4BFA-82CB-B388F8810FB0}" destId="{C7B7395E-D4EF-42E2-95B4-0A0B405815C4}" srcOrd="1" destOrd="0" presId="urn:microsoft.com/office/officeart/2008/layout/NameandTitleOrganizationalChart"/>
    <dgm:cxn modelId="{B2DDD909-B75A-4BFD-A4B4-65704F79B46B}" type="presParOf" srcId="{E718B50C-4C3B-4BFA-82CB-B388F8810FB0}" destId="{C9CEF196-6842-4018-A6C3-FFDD9BFCDFC3}" srcOrd="2" destOrd="0" presId="urn:microsoft.com/office/officeart/2008/layout/NameandTitleOrganizationalChart"/>
    <dgm:cxn modelId="{0ADBF4CE-6C68-4E08-AC25-44C4706F3A10}" type="presParOf" srcId="{2BBCBF9B-43E7-4BE6-AF78-CB74D0DB1F75}" destId="{3F2819E1-14C5-4DF7-A227-1FBD8C7B35F0}" srcOrd="1" destOrd="0" presId="urn:microsoft.com/office/officeart/2008/layout/NameandTitleOrganizationalChart"/>
    <dgm:cxn modelId="{92E310ED-B8DA-4DF5-B321-C68029CD1B93}" type="presParOf" srcId="{2BBCBF9B-43E7-4BE6-AF78-CB74D0DB1F75}" destId="{CA6E48EB-7574-4E9E-98E6-3DD4F2EEA084}" srcOrd="2" destOrd="0" presId="urn:microsoft.com/office/officeart/2008/layout/NameandTitleOrganizationalChart"/>
    <dgm:cxn modelId="{32158647-0661-4E7C-A14F-1B544E511003}" type="presParOf" srcId="{F9F2122F-F15E-4D25-B17E-B395F1F0B662}" destId="{E270D191-3878-43B5-8993-81C2130355A7}" srcOrd="2" destOrd="0" presId="urn:microsoft.com/office/officeart/2008/layout/NameandTitleOrganizationalChart"/>
    <dgm:cxn modelId="{9A099196-E67A-45BB-8AE2-4ED8A461E39A}" type="presParOf" srcId="{F9F2122F-F15E-4D25-B17E-B395F1F0B662}" destId="{B0FE7958-85DC-4115-8BBF-D56783A5C6BA}" srcOrd="3" destOrd="0" presId="urn:microsoft.com/office/officeart/2008/layout/NameandTitleOrganizationalChart"/>
    <dgm:cxn modelId="{EAEA387E-D70E-47B4-9C40-8E754246BF60}" type="presParOf" srcId="{B0FE7958-85DC-4115-8BBF-D56783A5C6BA}" destId="{A8668197-DEEE-4F6C-BAB1-0942F2E5248F}" srcOrd="0" destOrd="0" presId="urn:microsoft.com/office/officeart/2008/layout/NameandTitleOrganizationalChart"/>
    <dgm:cxn modelId="{53027B83-F43E-40C4-A3CD-6A5C82F0FE9D}" type="presParOf" srcId="{A8668197-DEEE-4F6C-BAB1-0942F2E5248F}" destId="{2312D449-2394-4D6D-944A-C4EFA92BF443}" srcOrd="0" destOrd="0" presId="urn:microsoft.com/office/officeart/2008/layout/NameandTitleOrganizationalChart"/>
    <dgm:cxn modelId="{C96451A8-C614-4C65-AE11-17E53C179861}" type="presParOf" srcId="{A8668197-DEEE-4F6C-BAB1-0942F2E5248F}" destId="{31F6B41B-CB93-4EB8-BEFE-AA14BFA1C5EF}" srcOrd="1" destOrd="0" presId="urn:microsoft.com/office/officeart/2008/layout/NameandTitleOrganizationalChart"/>
    <dgm:cxn modelId="{BEF04006-F08F-48E7-8151-520AEB718EFC}" type="presParOf" srcId="{A8668197-DEEE-4F6C-BAB1-0942F2E5248F}" destId="{39D807CA-E906-41AB-A397-C63943285643}" srcOrd="2" destOrd="0" presId="urn:microsoft.com/office/officeart/2008/layout/NameandTitleOrganizationalChart"/>
    <dgm:cxn modelId="{5FB7F123-D6E8-4943-9F08-179BDF7A8053}" type="presParOf" srcId="{B0FE7958-85DC-4115-8BBF-D56783A5C6BA}" destId="{87F704FF-CB6B-4EB9-A736-ABE8CCBE0C3E}" srcOrd="1" destOrd="0" presId="urn:microsoft.com/office/officeart/2008/layout/NameandTitleOrganizationalChart"/>
    <dgm:cxn modelId="{71F5F759-9EEE-441A-8F39-EFDEC2883F2B}" type="presParOf" srcId="{B0FE7958-85DC-4115-8BBF-D56783A5C6BA}" destId="{E6E45875-C5E6-45FD-9B0F-C8B30EFBC3D2}" srcOrd="2" destOrd="0" presId="urn:microsoft.com/office/officeart/2008/layout/NameandTitleOrganizationalChart"/>
    <dgm:cxn modelId="{B923730B-818D-4B38-B34B-F8ABF28A8B70}" type="presParOf" srcId="{4F882149-BEA6-45FB-BEA6-16B3FD58DD2D}" destId="{54AD9704-E829-4C6B-804E-30EA9A063EF4}" srcOrd="2" destOrd="0" presId="urn:microsoft.com/office/officeart/2008/layout/NameandTitleOrganizationalChart"/>
    <dgm:cxn modelId="{45B6764B-DBBA-4EC0-A0C4-18EB036283FF}" type="presParOf" srcId="{57FF04ED-0033-471A-8EAB-074AA1A34744}" destId="{B1D90E45-8690-4A16-9D6F-787460277CBD}" srcOrd="2" destOrd="0" presId="urn:microsoft.com/office/officeart/2008/layout/NameandTitleOrganizationalChart"/>
    <dgm:cxn modelId="{CE29BCC6-211C-4B08-AC73-DE55AEDEFCF2}" type="presParOf" srcId="{4653B63C-FA19-42AA-A123-A3ED33A50912}" destId="{DA300370-5FBE-4631-8834-891CD976EBF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1C5C30-B63F-4355-93DA-1A3267CE9606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AD26614E-8B47-45A8-8D16-307342FAE3C5}">
      <dgm:prSet phldrT="[Texte]" custT="1"/>
      <dgm:spPr>
        <a:solidFill>
          <a:schemeClr val="bg1"/>
        </a:solidFill>
        <a:ln w="19050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Régional ou local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ED81634B-B32E-4607-9915-7F2C7188BE6B}" type="parTrans" cxnId="{0D9502DB-C1DE-40CE-BE00-373FA7D19295}">
      <dgm:prSet/>
      <dgm:spPr/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98E2209A-6557-4857-BD35-8D46EA482687}" type="sibTrans" cxnId="{0D9502DB-C1DE-40CE-BE00-373FA7D19295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A82758FA-8D97-4253-9AA0-EA47ED271B84}">
      <dgm:prSet phldrT="[Texte]" custT="1"/>
      <dgm:spPr>
        <a:solidFill>
          <a:schemeClr val="accent6"/>
        </a:solidFill>
        <a:ln w="19050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Programme/stratégie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B540966C-CCC2-4755-B415-AF7CA779E30E}" type="parTrans" cxnId="{F7C0972A-A533-4DAE-978C-652252E306E0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C8D27A7B-EB8A-4B45-AE32-D7BF9E7B76A9}" type="sibTrans" cxnId="{F7C0972A-A533-4DAE-978C-652252E306E0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2C02FDC8-CA97-4B1B-83F0-922977514D1C}">
      <dgm:prSet phldrT="[Texte]" custT="1"/>
      <dgm:spPr>
        <a:solidFill>
          <a:srgbClr val="FFFF00"/>
        </a:solid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Processus d’exécution = conditions de mise en œuvre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87BED093-FE17-4C5A-9331-A7B71C22B646}" type="parTrans" cxnId="{498A3C86-2D50-46D6-949D-323C24E42B06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50BCFF4F-84D0-47DD-8C5A-7F8D2C40FE2B}" type="sibTrans" cxnId="{498A3C86-2D50-46D6-949D-323C24E42B06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56BF6744-4690-41C3-AF21-27DDE4D60B99}">
      <dgm:prSet phldrT="[Texte]" custT="1"/>
      <dgm:spPr>
        <a:solidFill>
          <a:schemeClr val="accent2"/>
        </a:solidFill>
        <a:ln w="19050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Projets/actions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9A938C0D-F89C-4403-B9AA-792E80740E5D}" type="parTrans" cxnId="{C6C338D9-BE66-444F-BE62-CAC09EA4F520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A656CEC8-1E04-4E3A-B7A5-F0430A2D162C}" type="sibTrans" cxnId="{C6C338D9-BE66-444F-BE62-CAC09EA4F520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302E9D33-DC26-46D1-B010-601557E5C2F0}">
      <dgm:prSet phldrT="[Texte]" custT="1"/>
      <dgm:spPr>
        <a:pattFill prst="wdUpDiag">
          <a:fgClr>
            <a:schemeClr val="accent2"/>
          </a:fgClr>
          <a:bgClr>
            <a:srgbClr val="FFFF00"/>
          </a:bgClr>
        </a:patt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baseline="0" dirty="0" smtClean="0">
              <a:solidFill>
                <a:schemeClr val="tx1"/>
              </a:solidFill>
              <a:latin typeface="+mj-lt"/>
            </a:rPr>
            <a:t>Atteinte des objectifs, = réalisations, résultats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B0A43F60-797E-41DF-8A48-21C6CDD3077A}" type="parTrans" cxnId="{1FCC4E20-9783-41DF-9EEC-06639096749B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DF57ED90-0144-4897-9F4D-16F84BDF7154}" type="sibTrans" cxnId="{1FCC4E20-9783-41DF-9EEC-06639096749B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46405545-2D7E-45F5-9A2C-15B7C6522D82}">
      <dgm:prSet phldrT="[Texte]" custT="1"/>
      <dgm:spPr>
        <a:pattFill prst="wdUpDiag">
          <a:fgClr>
            <a:schemeClr val="accent2"/>
          </a:fgClr>
          <a:bgClr>
            <a:srgbClr val="FFFF00"/>
          </a:bgClr>
        </a:patt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Processus d’exécution = conditions de mise en œuvre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2DE1256D-98C1-47B3-8709-D9C7F31230B4}" type="sibTrans" cxnId="{5E668278-E5F0-4F8A-8192-AD39423BC394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AD5EA8A2-C244-4A87-8599-F29A8B414BDD}" type="parTrans" cxnId="{5E668278-E5F0-4F8A-8192-AD39423BC394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2E239AF4-B8A6-4F86-9701-2CDEC6E1F7EB}">
      <dgm:prSet phldrT="[Texte]" custT="1"/>
      <dgm:spPr>
        <a:noFill/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Court terme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D3B7675F-5979-4FA3-BA8C-B52ED107011F}" type="parTrans" cxnId="{0120D8E6-0E79-41B0-8761-74C2F6D62B1D}">
      <dgm:prSet/>
      <dgm:spPr/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BA518DE6-B7C7-4063-945B-54AE9A0ADB05}" type="sibTrans" cxnId="{0120D8E6-0E79-41B0-8761-74C2F6D62B1D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BE3C9427-B581-46DD-B1AA-E0BAC4520AB3}">
      <dgm:prSet phldrT="[Texte]" custT="1"/>
      <dgm:spPr>
        <a:solidFill>
          <a:srgbClr val="9900CC"/>
        </a:solid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Court terme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33BBFD73-44E4-407F-A9B2-39DE33450E7E}" type="parTrans" cxnId="{ACDF5952-D91C-40DC-B329-439E653E07E7}">
      <dgm:prSet/>
      <dgm:spPr/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8785B8CE-210E-47EC-90E9-E0D7FD3386C1}" type="sibTrans" cxnId="{ACDF5952-D91C-40DC-B329-439E653E07E7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F8DFDC29-E9BD-4EA9-8111-DB66B07F6844}">
      <dgm:prSet phldrT="[Texte]" custT="1"/>
      <dgm:spPr>
        <a:solidFill>
          <a:srgbClr val="4D7CFE"/>
        </a:solid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baseline="0" dirty="0" smtClean="0">
              <a:solidFill>
                <a:schemeClr val="tx1"/>
              </a:solidFill>
              <a:latin typeface="+mj-lt"/>
            </a:rPr>
            <a:t>Moyen, long terme (impacts)</a:t>
          </a:r>
          <a:endParaRPr lang="fr-FR" sz="1300" baseline="0" dirty="0">
            <a:solidFill>
              <a:schemeClr val="tx1"/>
            </a:solidFill>
            <a:latin typeface="+mj-lt"/>
          </a:endParaRPr>
        </a:p>
      </dgm:t>
    </dgm:pt>
    <dgm:pt modelId="{863B0725-DD12-47AE-8769-286A0A2781C6}" type="parTrans" cxnId="{438EF79B-0E95-4E8B-88D0-451090CA8509}">
      <dgm:prSet/>
      <dgm:spPr/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CCEDDB80-9011-4C22-9385-52C5BD390490}" type="sibTrans" cxnId="{438EF79B-0E95-4E8B-88D0-451090CA8509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A689394D-185E-444B-9661-5398B6A377B9}">
      <dgm:prSet phldrT="[Texte]" custT="1"/>
      <dgm:spPr>
        <a:pattFill prst="wdUpDiag">
          <a:fgClr>
            <a:srgbClr val="9900CC"/>
          </a:fgClr>
          <a:bgClr>
            <a:srgbClr val="4D7CFE"/>
          </a:bgClr>
        </a:pattFill>
        <a:ln w="15875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dirty="0" smtClean="0">
              <a:solidFill>
                <a:schemeClr val="tx1"/>
              </a:solidFill>
              <a:latin typeface="+mj-lt"/>
            </a:rPr>
            <a:t>Moyen/long terme (impacts)</a:t>
          </a:r>
          <a:endParaRPr lang="fr-FR" sz="1300" dirty="0">
            <a:solidFill>
              <a:schemeClr val="tx1"/>
            </a:solidFill>
            <a:latin typeface="+mj-lt"/>
          </a:endParaRPr>
        </a:p>
      </dgm:t>
    </dgm:pt>
    <dgm:pt modelId="{946D86BF-8226-4AEA-9EBC-5F83D98FACB1}" type="sibTrans" cxnId="{ADD63882-A7EC-49A8-AD56-66C79745B6A2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516156A1-F640-4870-AA78-2EAB23BF5563}" type="parTrans" cxnId="{ADD63882-A7EC-49A8-AD56-66C79745B6A2}">
      <dgm:prSet/>
      <dgm:spPr/>
      <dgm:t>
        <a:bodyPr/>
        <a:lstStyle/>
        <a:p>
          <a:pPr algn="ctr"/>
          <a:endParaRPr lang="fr-FR" sz="1300">
            <a:latin typeface="+mj-lt"/>
          </a:endParaRPr>
        </a:p>
      </dgm:t>
    </dgm:pt>
    <dgm:pt modelId="{7628E269-6631-4B13-99DD-FE2605BA0226}">
      <dgm:prSet phldrT="[Texte]" custT="1"/>
      <dgm:spPr>
        <a:pattFill prst="wdUpDiag">
          <a:fgClr>
            <a:srgbClr val="00FFCC"/>
          </a:fgClr>
          <a:bgClr>
            <a:srgbClr val="FFFF00"/>
          </a:bgClr>
        </a:pattFill>
        <a:ln w="19050" cmpd="sng">
          <a:solidFill>
            <a:schemeClr val="accent1"/>
          </a:solidFill>
        </a:ln>
      </dgm:spPr>
      <dgm:t>
        <a:bodyPr/>
        <a:lstStyle/>
        <a:p>
          <a:pPr algn="ctr"/>
          <a:r>
            <a:rPr lang="fr-FR" sz="1300" baseline="0" dirty="0" smtClean="0">
              <a:solidFill>
                <a:schemeClr val="tx1"/>
              </a:solidFill>
              <a:latin typeface="+mj-lt"/>
            </a:rPr>
            <a:t>Atteinte des objectifs, = réalisations, résultats</a:t>
          </a:r>
          <a:endParaRPr lang="fr-FR" sz="1300" baseline="0" dirty="0">
            <a:solidFill>
              <a:schemeClr val="tx1"/>
            </a:solidFill>
            <a:latin typeface="+mj-lt"/>
          </a:endParaRPr>
        </a:p>
      </dgm:t>
    </dgm:pt>
    <dgm:pt modelId="{23325DD7-D028-4970-8EBA-901E95754851}" type="sibTrans" cxnId="{A1A5209F-2033-469A-8054-47ADE2159283}">
      <dgm:prSet custT="1"/>
      <dgm:spPr>
        <a:noFill/>
        <a:ln>
          <a:noFill/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42EDA6FC-E2C3-4133-BF85-31406C7A568C}" type="parTrans" cxnId="{A1A5209F-2033-469A-8054-47ADE2159283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fr-FR" sz="1300">
            <a:solidFill>
              <a:schemeClr val="tx1"/>
            </a:solidFill>
            <a:latin typeface="+mj-lt"/>
          </a:endParaRPr>
        </a:p>
      </dgm:t>
    </dgm:pt>
    <dgm:pt modelId="{0B11C3BD-3C5E-43E0-A0AB-2981C885BB40}" type="pres">
      <dgm:prSet presAssocID="{5B1C5C30-B63F-4355-93DA-1A3267CE96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653B63C-FA19-42AA-A123-A3ED33A50912}" type="pres">
      <dgm:prSet presAssocID="{AD26614E-8B47-45A8-8D16-307342FAE3C5}" presName="hierRoot1" presStyleCnt="0">
        <dgm:presLayoutVars>
          <dgm:hierBranch val="init"/>
        </dgm:presLayoutVars>
      </dgm:prSet>
      <dgm:spPr/>
    </dgm:pt>
    <dgm:pt modelId="{6EAF05E2-3671-424A-B274-DE1E5D449C43}" type="pres">
      <dgm:prSet presAssocID="{AD26614E-8B47-45A8-8D16-307342FAE3C5}" presName="rootComposite1" presStyleCnt="0"/>
      <dgm:spPr/>
    </dgm:pt>
    <dgm:pt modelId="{6239A0B7-4075-4CA3-8688-0874491FDA63}" type="pres">
      <dgm:prSet presAssocID="{AD26614E-8B47-45A8-8D16-307342FAE3C5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32CD8992-8DA0-4E33-B7FE-3FB7575DB2ED}" type="pres">
      <dgm:prSet presAssocID="{AD26614E-8B47-45A8-8D16-307342FAE3C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3560426-B3F5-403F-8C88-8044DAC81270}" type="pres">
      <dgm:prSet presAssocID="{AD26614E-8B47-45A8-8D16-307342FAE3C5}" presName="rootConnector1" presStyleLbl="node1" presStyleIdx="0" presStyleCnt="10"/>
      <dgm:spPr/>
      <dgm:t>
        <a:bodyPr/>
        <a:lstStyle/>
        <a:p>
          <a:endParaRPr lang="fr-FR"/>
        </a:p>
      </dgm:t>
    </dgm:pt>
    <dgm:pt modelId="{CC253376-1BDE-4C6E-85B2-D4A799D84DF8}" type="pres">
      <dgm:prSet presAssocID="{AD26614E-8B47-45A8-8D16-307342FAE3C5}" presName="hierChild2" presStyleCnt="0"/>
      <dgm:spPr/>
    </dgm:pt>
    <dgm:pt modelId="{84FE51B3-38F4-482D-8D57-FBBCDDD1DB9E}" type="pres">
      <dgm:prSet presAssocID="{B540966C-CCC2-4755-B415-AF7CA779E30E}" presName="Name37" presStyleLbl="parChTrans1D2" presStyleIdx="0" presStyleCnt="2"/>
      <dgm:spPr/>
      <dgm:t>
        <a:bodyPr/>
        <a:lstStyle/>
        <a:p>
          <a:endParaRPr lang="fr-FR"/>
        </a:p>
      </dgm:t>
    </dgm:pt>
    <dgm:pt modelId="{EB74D12B-75CA-4099-B93E-0DD1E2E0BC1E}" type="pres">
      <dgm:prSet presAssocID="{A82758FA-8D97-4253-9AA0-EA47ED271B84}" presName="hierRoot2" presStyleCnt="0">
        <dgm:presLayoutVars>
          <dgm:hierBranch val="init"/>
        </dgm:presLayoutVars>
      </dgm:prSet>
      <dgm:spPr/>
    </dgm:pt>
    <dgm:pt modelId="{46D2B79E-CB4C-4D31-A283-7B4879CA472A}" type="pres">
      <dgm:prSet presAssocID="{A82758FA-8D97-4253-9AA0-EA47ED271B84}" presName="rootComposite" presStyleCnt="0"/>
      <dgm:spPr/>
    </dgm:pt>
    <dgm:pt modelId="{DBAFE122-4E96-4E9B-9369-3ACB433CB447}" type="pres">
      <dgm:prSet presAssocID="{A82758FA-8D97-4253-9AA0-EA47ED271B84}" presName="rootText" presStyleLbl="node1" presStyleIdx="0" presStyleCnt="10" custScaleX="110212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157009F-3698-475A-807B-7C2D60A22741}" type="pres">
      <dgm:prSet presAssocID="{A82758FA-8D97-4253-9AA0-EA47ED271B84}" presName="titleText2" presStyleLbl="fgAcc1" presStyleIdx="0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B4F4BC15-FF1F-4814-8D5E-DE9CE160B814}" type="pres">
      <dgm:prSet presAssocID="{A82758FA-8D97-4253-9AA0-EA47ED271B84}" presName="rootConnector" presStyleLbl="node2" presStyleIdx="0" presStyleCnt="0"/>
      <dgm:spPr/>
      <dgm:t>
        <a:bodyPr/>
        <a:lstStyle/>
        <a:p>
          <a:endParaRPr lang="fr-FR"/>
        </a:p>
      </dgm:t>
    </dgm:pt>
    <dgm:pt modelId="{1C0F002A-714D-4BC6-BE28-DC79E1185941}" type="pres">
      <dgm:prSet presAssocID="{A82758FA-8D97-4253-9AA0-EA47ED271B84}" presName="hierChild4" presStyleCnt="0"/>
      <dgm:spPr/>
    </dgm:pt>
    <dgm:pt modelId="{4C731165-CFEC-434D-B93D-F920C9FE342C}" type="pres">
      <dgm:prSet presAssocID="{87BED093-FE17-4C5A-9331-A7B71C22B646}" presName="Name37" presStyleLbl="parChTrans1D3" presStyleIdx="0" presStyleCnt="4"/>
      <dgm:spPr/>
      <dgm:t>
        <a:bodyPr/>
        <a:lstStyle/>
        <a:p>
          <a:endParaRPr lang="fr-FR"/>
        </a:p>
      </dgm:t>
    </dgm:pt>
    <dgm:pt modelId="{2B6A4AD9-546C-4685-AE53-1021ED101124}" type="pres">
      <dgm:prSet presAssocID="{2C02FDC8-CA97-4B1B-83F0-922977514D1C}" presName="hierRoot2" presStyleCnt="0">
        <dgm:presLayoutVars>
          <dgm:hierBranch val="init"/>
        </dgm:presLayoutVars>
      </dgm:prSet>
      <dgm:spPr/>
    </dgm:pt>
    <dgm:pt modelId="{7E19DE8B-6772-4F6D-8E74-0FFCE40762E7}" type="pres">
      <dgm:prSet presAssocID="{2C02FDC8-CA97-4B1B-83F0-922977514D1C}" presName="rootComposite" presStyleCnt="0"/>
      <dgm:spPr/>
    </dgm:pt>
    <dgm:pt modelId="{864C3DAE-E021-41FF-BA76-75EC27091EB6}" type="pres">
      <dgm:prSet presAssocID="{2C02FDC8-CA97-4B1B-83F0-922977514D1C}" presName="rootText" presStyleLbl="node1" presStyleIdx="1" presStyleCnt="10" custScaleX="100487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32AE0D29-718F-4BFC-A65B-F6C3A1EA76A5}" type="pres">
      <dgm:prSet presAssocID="{2C02FDC8-CA97-4B1B-83F0-922977514D1C}" presName="titleText2" presStyleLbl="fgAcc1" presStyleIdx="1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39A6525A-4D5E-4555-BAAC-43D8DE3F6643}" type="pres">
      <dgm:prSet presAssocID="{2C02FDC8-CA97-4B1B-83F0-922977514D1C}" presName="rootConnector" presStyleLbl="node3" presStyleIdx="0" presStyleCnt="0"/>
      <dgm:spPr/>
      <dgm:t>
        <a:bodyPr/>
        <a:lstStyle/>
        <a:p>
          <a:endParaRPr lang="fr-FR"/>
        </a:p>
      </dgm:t>
    </dgm:pt>
    <dgm:pt modelId="{2FA99C50-5DF8-4343-857E-2748DB90B152}" type="pres">
      <dgm:prSet presAssocID="{2C02FDC8-CA97-4B1B-83F0-922977514D1C}" presName="hierChild4" presStyleCnt="0"/>
      <dgm:spPr/>
    </dgm:pt>
    <dgm:pt modelId="{FF17D386-32E9-4A1E-BDEC-EC59B2D5718C}" type="pres">
      <dgm:prSet presAssocID="{2C02FDC8-CA97-4B1B-83F0-922977514D1C}" presName="hierChild5" presStyleCnt="0"/>
      <dgm:spPr/>
    </dgm:pt>
    <dgm:pt modelId="{08E22E90-DB06-4B13-B869-DE77547720FB}" type="pres">
      <dgm:prSet presAssocID="{42EDA6FC-E2C3-4133-BF85-31406C7A568C}" presName="Name37" presStyleLbl="parChTrans1D3" presStyleIdx="1" presStyleCnt="4"/>
      <dgm:spPr/>
      <dgm:t>
        <a:bodyPr/>
        <a:lstStyle/>
        <a:p>
          <a:endParaRPr lang="fr-FR"/>
        </a:p>
      </dgm:t>
    </dgm:pt>
    <dgm:pt modelId="{B90DD88F-B0AB-45AA-90AA-037896272E51}" type="pres">
      <dgm:prSet presAssocID="{7628E269-6631-4B13-99DD-FE2605BA0226}" presName="hierRoot2" presStyleCnt="0">
        <dgm:presLayoutVars>
          <dgm:hierBranch val="init"/>
        </dgm:presLayoutVars>
      </dgm:prSet>
      <dgm:spPr/>
    </dgm:pt>
    <dgm:pt modelId="{670C1D39-7B44-4B4F-97F6-0BFBBA1FC1DB}" type="pres">
      <dgm:prSet presAssocID="{7628E269-6631-4B13-99DD-FE2605BA0226}" presName="rootComposite" presStyleCnt="0"/>
      <dgm:spPr/>
    </dgm:pt>
    <dgm:pt modelId="{2507D81C-FB76-40E6-87E2-C216ADC174A4}" type="pres">
      <dgm:prSet presAssocID="{7628E269-6631-4B13-99DD-FE2605BA0226}" presName="rootText" presStyleLbl="node1" presStyleIdx="2" presStyleCnt="10" custLinFactNeighborX="-2597" custLinFactNeighborY="799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A539DDEA-99FB-4644-8927-5F959DEBFC2A}" type="pres">
      <dgm:prSet presAssocID="{7628E269-6631-4B13-99DD-FE2605BA0226}" presName="titleText2" presStyleLbl="fgAcc1" presStyleIdx="2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621F86B-8F0E-4959-8332-4CD2A296B930}" type="pres">
      <dgm:prSet presAssocID="{7628E269-6631-4B13-99DD-FE2605BA0226}" presName="rootConnector" presStyleLbl="node3" presStyleIdx="0" presStyleCnt="0"/>
      <dgm:spPr/>
      <dgm:t>
        <a:bodyPr/>
        <a:lstStyle/>
        <a:p>
          <a:endParaRPr lang="fr-FR"/>
        </a:p>
      </dgm:t>
    </dgm:pt>
    <dgm:pt modelId="{F251DC6A-6680-4A1F-94B1-E4B49D959E40}" type="pres">
      <dgm:prSet presAssocID="{7628E269-6631-4B13-99DD-FE2605BA0226}" presName="hierChild4" presStyleCnt="0"/>
      <dgm:spPr/>
    </dgm:pt>
    <dgm:pt modelId="{11CFBB03-651E-4D48-8387-F59EA1A5703B}" type="pres">
      <dgm:prSet presAssocID="{D3B7675F-5979-4FA3-BA8C-B52ED107011F}" presName="Name37" presStyleLbl="parChTrans1D4" presStyleIdx="0" presStyleCnt="4"/>
      <dgm:spPr/>
      <dgm:t>
        <a:bodyPr/>
        <a:lstStyle/>
        <a:p>
          <a:endParaRPr lang="fr-FR"/>
        </a:p>
      </dgm:t>
    </dgm:pt>
    <dgm:pt modelId="{BE294890-2A9E-484F-AE07-32B5DF6D098A}" type="pres">
      <dgm:prSet presAssocID="{2E239AF4-B8A6-4F86-9701-2CDEC6E1F7EB}" presName="hierRoot2" presStyleCnt="0">
        <dgm:presLayoutVars>
          <dgm:hierBranch val="init"/>
        </dgm:presLayoutVars>
      </dgm:prSet>
      <dgm:spPr/>
    </dgm:pt>
    <dgm:pt modelId="{163EF4E9-32DE-4757-9166-6F3074DB0936}" type="pres">
      <dgm:prSet presAssocID="{2E239AF4-B8A6-4F86-9701-2CDEC6E1F7EB}" presName="rootComposite" presStyleCnt="0"/>
      <dgm:spPr/>
    </dgm:pt>
    <dgm:pt modelId="{DC49082C-A7EB-4F4B-A868-29B48FED37C1}" type="pres">
      <dgm:prSet presAssocID="{2E239AF4-B8A6-4F86-9701-2CDEC6E1F7EB}" presName="rootText" presStyleLbl="node1" presStyleIdx="3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6F62FCBF-33DF-4BCA-AC6B-09A134A7B5D7}" type="pres">
      <dgm:prSet presAssocID="{2E239AF4-B8A6-4F86-9701-2CDEC6E1F7EB}" presName="titleText2" presStyleLbl="fgAcc1" presStyleIdx="3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3680F1A-802C-4738-B601-FB738E80174A}" type="pres">
      <dgm:prSet presAssocID="{2E239AF4-B8A6-4F86-9701-2CDEC6E1F7EB}" presName="rootConnector" presStyleLbl="node4" presStyleIdx="0" presStyleCnt="0"/>
      <dgm:spPr/>
      <dgm:t>
        <a:bodyPr/>
        <a:lstStyle/>
        <a:p>
          <a:endParaRPr lang="fr-FR"/>
        </a:p>
      </dgm:t>
    </dgm:pt>
    <dgm:pt modelId="{523084DA-8F21-4880-8AB7-C2C51A5A8C84}" type="pres">
      <dgm:prSet presAssocID="{2E239AF4-B8A6-4F86-9701-2CDEC6E1F7EB}" presName="hierChild4" presStyleCnt="0"/>
      <dgm:spPr/>
    </dgm:pt>
    <dgm:pt modelId="{2E06D20A-52F7-4635-8165-50C748978270}" type="pres">
      <dgm:prSet presAssocID="{2E239AF4-B8A6-4F86-9701-2CDEC6E1F7EB}" presName="hierChild5" presStyleCnt="0"/>
      <dgm:spPr/>
    </dgm:pt>
    <dgm:pt modelId="{797B211C-6363-4E9E-AF55-3FE21A320E23}" type="pres">
      <dgm:prSet presAssocID="{863B0725-DD12-47AE-8769-286A0A2781C6}" presName="Name37" presStyleLbl="parChTrans1D4" presStyleIdx="1" presStyleCnt="4"/>
      <dgm:spPr/>
      <dgm:t>
        <a:bodyPr/>
        <a:lstStyle/>
        <a:p>
          <a:endParaRPr lang="fr-FR"/>
        </a:p>
      </dgm:t>
    </dgm:pt>
    <dgm:pt modelId="{222898C8-49DF-47DC-914F-3E3B2C46BBAA}" type="pres">
      <dgm:prSet presAssocID="{F8DFDC29-E9BD-4EA9-8111-DB66B07F6844}" presName="hierRoot2" presStyleCnt="0">
        <dgm:presLayoutVars>
          <dgm:hierBranch val="init"/>
        </dgm:presLayoutVars>
      </dgm:prSet>
      <dgm:spPr/>
    </dgm:pt>
    <dgm:pt modelId="{C3783320-759E-4F6E-A59B-8D05EBC8FC31}" type="pres">
      <dgm:prSet presAssocID="{F8DFDC29-E9BD-4EA9-8111-DB66B07F6844}" presName="rootComposite" presStyleCnt="0"/>
      <dgm:spPr/>
    </dgm:pt>
    <dgm:pt modelId="{3F9A31F1-101B-4A16-87B2-543CCB75CAF3}" type="pres">
      <dgm:prSet presAssocID="{F8DFDC29-E9BD-4EA9-8111-DB66B07F6844}" presName="rootText" presStyleLbl="node1" presStyleIdx="4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90B06014-75F9-4465-ACB0-DB65BC1FE609}" type="pres">
      <dgm:prSet presAssocID="{F8DFDC29-E9BD-4EA9-8111-DB66B07F6844}" presName="titleText2" presStyleLbl="fgAcc1" presStyleIdx="4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BF39D5D9-DC74-4FF9-8AEB-6AC05CE4CE93}" type="pres">
      <dgm:prSet presAssocID="{F8DFDC29-E9BD-4EA9-8111-DB66B07F6844}" presName="rootConnector" presStyleLbl="node4" presStyleIdx="0" presStyleCnt="0"/>
      <dgm:spPr/>
      <dgm:t>
        <a:bodyPr/>
        <a:lstStyle/>
        <a:p>
          <a:endParaRPr lang="fr-FR"/>
        </a:p>
      </dgm:t>
    </dgm:pt>
    <dgm:pt modelId="{B1353D17-2462-4063-9AD4-0AD229ABB9ED}" type="pres">
      <dgm:prSet presAssocID="{F8DFDC29-E9BD-4EA9-8111-DB66B07F6844}" presName="hierChild4" presStyleCnt="0"/>
      <dgm:spPr/>
    </dgm:pt>
    <dgm:pt modelId="{ACFC79D8-C656-4100-A9E7-24DA254CBC1A}" type="pres">
      <dgm:prSet presAssocID="{F8DFDC29-E9BD-4EA9-8111-DB66B07F6844}" presName="hierChild5" presStyleCnt="0"/>
      <dgm:spPr/>
    </dgm:pt>
    <dgm:pt modelId="{BC9344C0-211D-46BA-B68D-2848DE18CE8B}" type="pres">
      <dgm:prSet presAssocID="{7628E269-6631-4B13-99DD-FE2605BA0226}" presName="hierChild5" presStyleCnt="0"/>
      <dgm:spPr/>
    </dgm:pt>
    <dgm:pt modelId="{3A100D66-1BBA-4F24-B5A6-02CC35D880AE}" type="pres">
      <dgm:prSet presAssocID="{A82758FA-8D97-4253-9AA0-EA47ED271B84}" presName="hierChild5" presStyleCnt="0"/>
      <dgm:spPr/>
    </dgm:pt>
    <dgm:pt modelId="{FB37ECFA-877A-4F21-B206-7F9439610F1C}" type="pres">
      <dgm:prSet presAssocID="{9A938C0D-F89C-4403-B9AA-792E80740E5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57FF04ED-0033-471A-8EAB-074AA1A34744}" type="pres">
      <dgm:prSet presAssocID="{56BF6744-4690-41C3-AF21-27DDE4D60B99}" presName="hierRoot2" presStyleCnt="0">
        <dgm:presLayoutVars>
          <dgm:hierBranch val="init"/>
        </dgm:presLayoutVars>
      </dgm:prSet>
      <dgm:spPr/>
    </dgm:pt>
    <dgm:pt modelId="{4715F864-1C4B-4687-B7E7-E547C667CE7D}" type="pres">
      <dgm:prSet presAssocID="{56BF6744-4690-41C3-AF21-27DDE4D60B99}" presName="rootComposite" presStyleCnt="0"/>
      <dgm:spPr/>
    </dgm:pt>
    <dgm:pt modelId="{1791B3F6-8417-4193-9B5B-35CDFD9D8C92}" type="pres">
      <dgm:prSet presAssocID="{56BF6744-4690-41C3-AF21-27DDE4D60B99}" presName="rootText" presStyleLbl="node1" presStyleIdx="5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049484D5-0298-4EE2-9143-4500E6958222}" type="pres">
      <dgm:prSet presAssocID="{56BF6744-4690-41C3-AF21-27DDE4D60B99}" presName="titleText2" presStyleLbl="fgAcc1" presStyleIdx="5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693D20F-9FB2-4E50-AF38-F2C513866781}" type="pres">
      <dgm:prSet presAssocID="{56BF6744-4690-41C3-AF21-27DDE4D60B99}" presName="rootConnector" presStyleLbl="node2" presStyleIdx="0" presStyleCnt="0"/>
      <dgm:spPr/>
      <dgm:t>
        <a:bodyPr/>
        <a:lstStyle/>
        <a:p>
          <a:endParaRPr lang="fr-FR"/>
        </a:p>
      </dgm:t>
    </dgm:pt>
    <dgm:pt modelId="{09231245-DDE3-48E6-AE72-360817FAD8C2}" type="pres">
      <dgm:prSet presAssocID="{56BF6744-4690-41C3-AF21-27DDE4D60B99}" presName="hierChild4" presStyleCnt="0"/>
      <dgm:spPr/>
    </dgm:pt>
    <dgm:pt modelId="{5CA848E3-B0ED-4C99-8071-3876AF44926B}" type="pres">
      <dgm:prSet presAssocID="{AD5EA8A2-C244-4A87-8599-F29A8B414BDD}" presName="Name37" presStyleLbl="parChTrans1D3" presStyleIdx="2" presStyleCnt="4"/>
      <dgm:spPr/>
      <dgm:t>
        <a:bodyPr/>
        <a:lstStyle/>
        <a:p>
          <a:endParaRPr lang="fr-FR"/>
        </a:p>
      </dgm:t>
    </dgm:pt>
    <dgm:pt modelId="{6A8E8F34-87B1-4F51-A2FB-3C1FCDC197A6}" type="pres">
      <dgm:prSet presAssocID="{46405545-2D7E-45F5-9A2C-15B7C6522D82}" presName="hierRoot2" presStyleCnt="0">
        <dgm:presLayoutVars>
          <dgm:hierBranch val="init"/>
        </dgm:presLayoutVars>
      </dgm:prSet>
      <dgm:spPr/>
    </dgm:pt>
    <dgm:pt modelId="{B1C7D187-3204-4A60-BEBB-69ACABBC6353}" type="pres">
      <dgm:prSet presAssocID="{46405545-2D7E-45F5-9A2C-15B7C6522D82}" presName="rootComposite" presStyleCnt="0"/>
      <dgm:spPr/>
    </dgm:pt>
    <dgm:pt modelId="{61CF1466-C0B0-4BB1-9A6A-4FB44860886E}" type="pres">
      <dgm:prSet presAssocID="{46405545-2D7E-45F5-9A2C-15B7C6522D82}" presName="rootText" presStyleLbl="node1" presStyleIdx="6" presStyleCnt="10" custScaleX="100487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9779E2D2-DA49-4231-AB54-33505DACF381}" type="pres">
      <dgm:prSet presAssocID="{46405545-2D7E-45F5-9A2C-15B7C6522D82}" presName="titleText2" presStyleLbl="fgAcc1" presStyleIdx="6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A7BB574C-7C2E-4208-A56A-FDFFD5E282A3}" type="pres">
      <dgm:prSet presAssocID="{46405545-2D7E-45F5-9A2C-15B7C6522D82}" presName="rootConnector" presStyleLbl="node3" presStyleIdx="0" presStyleCnt="0"/>
      <dgm:spPr/>
      <dgm:t>
        <a:bodyPr/>
        <a:lstStyle/>
        <a:p>
          <a:endParaRPr lang="fr-FR"/>
        </a:p>
      </dgm:t>
    </dgm:pt>
    <dgm:pt modelId="{04639A00-F975-4197-881E-E6040C383E16}" type="pres">
      <dgm:prSet presAssocID="{46405545-2D7E-45F5-9A2C-15B7C6522D82}" presName="hierChild4" presStyleCnt="0"/>
      <dgm:spPr/>
    </dgm:pt>
    <dgm:pt modelId="{55DE3F3D-1004-45E3-A612-C6D35D05FEB6}" type="pres">
      <dgm:prSet presAssocID="{46405545-2D7E-45F5-9A2C-15B7C6522D82}" presName="hierChild5" presStyleCnt="0"/>
      <dgm:spPr/>
    </dgm:pt>
    <dgm:pt modelId="{58AC3374-9CDE-4C7B-9880-54C8AE477FE4}" type="pres">
      <dgm:prSet presAssocID="{B0A43F60-797E-41DF-8A48-21C6CDD3077A}" presName="Name37" presStyleLbl="parChTrans1D3" presStyleIdx="3" presStyleCnt="4"/>
      <dgm:spPr/>
      <dgm:t>
        <a:bodyPr/>
        <a:lstStyle/>
        <a:p>
          <a:endParaRPr lang="fr-FR"/>
        </a:p>
      </dgm:t>
    </dgm:pt>
    <dgm:pt modelId="{4F882149-BEA6-45FB-BEA6-16B3FD58DD2D}" type="pres">
      <dgm:prSet presAssocID="{302E9D33-DC26-46D1-B010-601557E5C2F0}" presName="hierRoot2" presStyleCnt="0">
        <dgm:presLayoutVars>
          <dgm:hierBranch val="init"/>
        </dgm:presLayoutVars>
      </dgm:prSet>
      <dgm:spPr/>
    </dgm:pt>
    <dgm:pt modelId="{B6DEDCE8-12E8-472E-89ED-0375A3511F51}" type="pres">
      <dgm:prSet presAssocID="{302E9D33-DC26-46D1-B010-601557E5C2F0}" presName="rootComposite" presStyleCnt="0"/>
      <dgm:spPr/>
    </dgm:pt>
    <dgm:pt modelId="{F917A354-4D79-444A-808D-607C2CFFE8AC}" type="pres">
      <dgm:prSet presAssocID="{302E9D33-DC26-46D1-B010-601557E5C2F0}" presName="rootText" presStyleLbl="node1" presStyleIdx="7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18209BCF-521E-4CD2-B060-EA1CBB92C0BB}" type="pres">
      <dgm:prSet presAssocID="{302E9D33-DC26-46D1-B010-601557E5C2F0}" presName="titleText2" presStyleLbl="fgAcc1" presStyleIdx="7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94C7F2C-AE19-443B-8748-12EBCFFC3606}" type="pres">
      <dgm:prSet presAssocID="{302E9D33-DC26-46D1-B010-601557E5C2F0}" presName="rootConnector" presStyleLbl="node3" presStyleIdx="0" presStyleCnt="0"/>
      <dgm:spPr/>
      <dgm:t>
        <a:bodyPr/>
        <a:lstStyle/>
        <a:p>
          <a:endParaRPr lang="fr-FR"/>
        </a:p>
      </dgm:t>
    </dgm:pt>
    <dgm:pt modelId="{F9F2122F-F15E-4D25-B17E-B395F1F0B662}" type="pres">
      <dgm:prSet presAssocID="{302E9D33-DC26-46D1-B010-601557E5C2F0}" presName="hierChild4" presStyleCnt="0"/>
      <dgm:spPr/>
    </dgm:pt>
    <dgm:pt modelId="{854C77AB-E702-4EC0-8AB1-6127BD6A35A2}" type="pres">
      <dgm:prSet presAssocID="{33BBFD73-44E4-407F-A9B2-39DE33450E7E}" presName="Name37" presStyleLbl="parChTrans1D4" presStyleIdx="2" presStyleCnt="4"/>
      <dgm:spPr/>
      <dgm:t>
        <a:bodyPr/>
        <a:lstStyle/>
        <a:p>
          <a:endParaRPr lang="fr-FR"/>
        </a:p>
      </dgm:t>
    </dgm:pt>
    <dgm:pt modelId="{2BBCBF9B-43E7-4BE6-AF78-CB74D0DB1F75}" type="pres">
      <dgm:prSet presAssocID="{BE3C9427-B581-46DD-B1AA-E0BAC4520AB3}" presName="hierRoot2" presStyleCnt="0">
        <dgm:presLayoutVars>
          <dgm:hierBranch val="init"/>
        </dgm:presLayoutVars>
      </dgm:prSet>
      <dgm:spPr/>
    </dgm:pt>
    <dgm:pt modelId="{E718B50C-4C3B-4BFA-82CB-B388F8810FB0}" type="pres">
      <dgm:prSet presAssocID="{BE3C9427-B581-46DD-B1AA-E0BAC4520AB3}" presName="rootComposite" presStyleCnt="0"/>
      <dgm:spPr/>
    </dgm:pt>
    <dgm:pt modelId="{ECF22D46-B4B6-4E68-9A5E-D0B8E6E2FAAA}" type="pres">
      <dgm:prSet presAssocID="{BE3C9427-B581-46DD-B1AA-E0BAC4520AB3}" presName="rootText" presStyleLbl="node1" presStyleIdx="8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C7B7395E-D4EF-42E2-95B4-0A0B405815C4}" type="pres">
      <dgm:prSet presAssocID="{BE3C9427-B581-46DD-B1AA-E0BAC4520AB3}" presName="titleText2" presStyleLbl="fgAcc1" presStyleIdx="8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C9CEF196-6842-4018-A6C3-FFDD9BFCDFC3}" type="pres">
      <dgm:prSet presAssocID="{BE3C9427-B581-46DD-B1AA-E0BAC4520AB3}" presName="rootConnector" presStyleLbl="node4" presStyleIdx="0" presStyleCnt="0"/>
      <dgm:spPr/>
      <dgm:t>
        <a:bodyPr/>
        <a:lstStyle/>
        <a:p>
          <a:endParaRPr lang="fr-FR"/>
        </a:p>
      </dgm:t>
    </dgm:pt>
    <dgm:pt modelId="{3F2819E1-14C5-4DF7-A227-1FBD8C7B35F0}" type="pres">
      <dgm:prSet presAssocID="{BE3C9427-B581-46DD-B1AA-E0BAC4520AB3}" presName="hierChild4" presStyleCnt="0"/>
      <dgm:spPr/>
    </dgm:pt>
    <dgm:pt modelId="{CA6E48EB-7574-4E9E-98E6-3DD4F2EEA084}" type="pres">
      <dgm:prSet presAssocID="{BE3C9427-B581-46DD-B1AA-E0BAC4520AB3}" presName="hierChild5" presStyleCnt="0"/>
      <dgm:spPr/>
    </dgm:pt>
    <dgm:pt modelId="{E270D191-3878-43B5-8993-81C2130355A7}" type="pres">
      <dgm:prSet presAssocID="{516156A1-F640-4870-AA78-2EAB23BF5563}" presName="Name37" presStyleLbl="parChTrans1D4" presStyleIdx="3" presStyleCnt="4"/>
      <dgm:spPr/>
      <dgm:t>
        <a:bodyPr/>
        <a:lstStyle/>
        <a:p>
          <a:endParaRPr lang="fr-FR"/>
        </a:p>
      </dgm:t>
    </dgm:pt>
    <dgm:pt modelId="{B0FE7958-85DC-4115-8BBF-D56783A5C6BA}" type="pres">
      <dgm:prSet presAssocID="{A689394D-185E-444B-9661-5398B6A377B9}" presName="hierRoot2" presStyleCnt="0">
        <dgm:presLayoutVars>
          <dgm:hierBranch val="init"/>
        </dgm:presLayoutVars>
      </dgm:prSet>
      <dgm:spPr/>
    </dgm:pt>
    <dgm:pt modelId="{A8668197-DEEE-4F6C-BAB1-0942F2E5248F}" type="pres">
      <dgm:prSet presAssocID="{A689394D-185E-444B-9661-5398B6A377B9}" presName="rootComposite" presStyleCnt="0"/>
      <dgm:spPr/>
    </dgm:pt>
    <dgm:pt modelId="{2312D449-2394-4D6D-944A-C4EFA92BF443}" type="pres">
      <dgm:prSet presAssocID="{A689394D-185E-444B-9661-5398B6A377B9}" presName="rootText" presStyleLbl="node1" presStyleIdx="9" presStyleCnt="1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31F6B41B-CB93-4EB8-BEFE-AA14BFA1C5EF}" type="pres">
      <dgm:prSet presAssocID="{A689394D-185E-444B-9661-5398B6A377B9}" presName="titleText2" presStyleLbl="fgAcc1" presStyleIdx="9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39D807CA-E906-41AB-A397-C63943285643}" type="pres">
      <dgm:prSet presAssocID="{A689394D-185E-444B-9661-5398B6A377B9}" presName="rootConnector" presStyleLbl="node4" presStyleIdx="0" presStyleCnt="0"/>
      <dgm:spPr/>
      <dgm:t>
        <a:bodyPr/>
        <a:lstStyle/>
        <a:p>
          <a:endParaRPr lang="fr-FR"/>
        </a:p>
      </dgm:t>
    </dgm:pt>
    <dgm:pt modelId="{87F704FF-CB6B-4EB9-A736-ABE8CCBE0C3E}" type="pres">
      <dgm:prSet presAssocID="{A689394D-185E-444B-9661-5398B6A377B9}" presName="hierChild4" presStyleCnt="0"/>
      <dgm:spPr/>
    </dgm:pt>
    <dgm:pt modelId="{E6E45875-C5E6-45FD-9B0F-C8B30EFBC3D2}" type="pres">
      <dgm:prSet presAssocID="{A689394D-185E-444B-9661-5398B6A377B9}" presName="hierChild5" presStyleCnt="0"/>
      <dgm:spPr/>
    </dgm:pt>
    <dgm:pt modelId="{54AD9704-E829-4C6B-804E-30EA9A063EF4}" type="pres">
      <dgm:prSet presAssocID="{302E9D33-DC26-46D1-B010-601557E5C2F0}" presName="hierChild5" presStyleCnt="0"/>
      <dgm:spPr/>
    </dgm:pt>
    <dgm:pt modelId="{B1D90E45-8690-4A16-9D6F-787460277CBD}" type="pres">
      <dgm:prSet presAssocID="{56BF6744-4690-41C3-AF21-27DDE4D60B99}" presName="hierChild5" presStyleCnt="0"/>
      <dgm:spPr/>
    </dgm:pt>
    <dgm:pt modelId="{DA300370-5FBE-4631-8834-891CD976EBFF}" type="pres">
      <dgm:prSet presAssocID="{AD26614E-8B47-45A8-8D16-307342FAE3C5}" presName="hierChild3" presStyleCnt="0"/>
      <dgm:spPr/>
    </dgm:pt>
  </dgm:ptLst>
  <dgm:cxnLst>
    <dgm:cxn modelId="{E2ADE482-9E1E-4A53-A0BC-89B6FBFE1FE9}" type="presOf" srcId="{50BCFF4F-84D0-47DD-8C5A-7F8D2C40FE2B}" destId="{32AE0D29-718F-4BFC-A65B-F6C3A1EA76A5}" srcOrd="0" destOrd="0" presId="urn:microsoft.com/office/officeart/2008/layout/NameandTitleOrganizationalChart"/>
    <dgm:cxn modelId="{F7B16916-3C60-4A08-BD74-39D3AD39C047}" type="presOf" srcId="{87BED093-FE17-4C5A-9331-A7B71C22B646}" destId="{4C731165-CFEC-434D-B93D-F920C9FE342C}" srcOrd="0" destOrd="0" presId="urn:microsoft.com/office/officeart/2008/layout/NameandTitleOrganizationalChart"/>
    <dgm:cxn modelId="{A3F6421B-C06F-4561-834A-2C4E7790ABA4}" type="presOf" srcId="{F8DFDC29-E9BD-4EA9-8111-DB66B07F6844}" destId="{3F9A31F1-101B-4A16-87B2-543CCB75CAF3}" srcOrd="0" destOrd="0" presId="urn:microsoft.com/office/officeart/2008/layout/NameandTitleOrganizationalChart"/>
    <dgm:cxn modelId="{AB83F34C-DE57-4272-9C88-4E888F9932AF}" type="presOf" srcId="{AD5EA8A2-C244-4A87-8599-F29A8B414BDD}" destId="{5CA848E3-B0ED-4C99-8071-3876AF44926B}" srcOrd="0" destOrd="0" presId="urn:microsoft.com/office/officeart/2008/layout/NameandTitleOrganizationalChart"/>
    <dgm:cxn modelId="{B66D2AC7-4A25-481C-A5CC-329B88D8C716}" type="presOf" srcId="{2C02FDC8-CA97-4B1B-83F0-922977514D1C}" destId="{864C3DAE-E021-41FF-BA76-75EC27091EB6}" srcOrd="0" destOrd="0" presId="urn:microsoft.com/office/officeart/2008/layout/NameandTitleOrganizationalChart"/>
    <dgm:cxn modelId="{41D8E137-3DF7-491D-B959-0772FD5612BF}" type="presOf" srcId="{7628E269-6631-4B13-99DD-FE2605BA0226}" destId="{2507D81C-FB76-40E6-87E2-C216ADC174A4}" srcOrd="0" destOrd="0" presId="urn:microsoft.com/office/officeart/2008/layout/NameandTitleOrganizationalChart"/>
    <dgm:cxn modelId="{04431505-B9D9-4032-BA8F-272F994995BE}" type="presOf" srcId="{46405545-2D7E-45F5-9A2C-15B7C6522D82}" destId="{61CF1466-C0B0-4BB1-9A6A-4FB44860886E}" srcOrd="0" destOrd="0" presId="urn:microsoft.com/office/officeart/2008/layout/NameandTitleOrganizationalChart"/>
    <dgm:cxn modelId="{88D88E3B-AA23-4B02-BDDC-4C58A9936494}" type="presOf" srcId="{B540966C-CCC2-4755-B415-AF7CA779E30E}" destId="{84FE51B3-38F4-482D-8D57-FBBCDDD1DB9E}" srcOrd="0" destOrd="0" presId="urn:microsoft.com/office/officeart/2008/layout/NameandTitleOrganizationalChart"/>
    <dgm:cxn modelId="{D0636116-2411-49E5-A46D-FCC187B3792E}" type="presOf" srcId="{302E9D33-DC26-46D1-B010-601557E5C2F0}" destId="{594C7F2C-AE19-443B-8748-12EBCFFC3606}" srcOrd="1" destOrd="0" presId="urn:microsoft.com/office/officeart/2008/layout/NameandTitleOrganizationalChart"/>
    <dgm:cxn modelId="{ADD63882-A7EC-49A8-AD56-66C79745B6A2}" srcId="{302E9D33-DC26-46D1-B010-601557E5C2F0}" destId="{A689394D-185E-444B-9661-5398B6A377B9}" srcOrd="1" destOrd="0" parTransId="{516156A1-F640-4870-AA78-2EAB23BF5563}" sibTransId="{946D86BF-8226-4AEA-9EBC-5F83D98FACB1}"/>
    <dgm:cxn modelId="{43364829-212B-4A29-AAC3-BC84CEA78265}" type="presOf" srcId="{2E239AF4-B8A6-4F86-9701-2CDEC6E1F7EB}" destId="{53680F1A-802C-4738-B601-FB738E80174A}" srcOrd="1" destOrd="0" presId="urn:microsoft.com/office/officeart/2008/layout/NameandTitleOrganizationalChart"/>
    <dgm:cxn modelId="{148DEFCE-819C-4C88-BF14-FDBEF7856B0F}" type="presOf" srcId="{BE3C9427-B581-46DD-B1AA-E0BAC4520AB3}" destId="{ECF22D46-B4B6-4E68-9A5E-D0B8E6E2FAAA}" srcOrd="0" destOrd="0" presId="urn:microsoft.com/office/officeart/2008/layout/NameandTitleOrganizationalChart"/>
    <dgm:cxn modelId="{1570CFF4-6E4D-42E0-BF5F-14C09268E2B6}" type="presOf" srcId="{A689394D-185E-444B-9661-5398B6A377B9}" destId="{39D807CA-E906-41AB-A397-C63943285643}" srcOrd="1" destOrd="0" presId="urn:microsoft.com/office/officeart/2008/layout/NameandTitleOrganizationalChart"/>
    <dgm:cxn modelId="{DACB13B1-008B-429E-BD44-E42ECD7E668C}" type="presOf" srcId="{A656CEC8-1E04-4E3A-B7A5-F0430A2D162C}" destId="{049484D5-0298-4EE2-9143-4500E6958222}" srcOrd="0" destOrd="0" presId="urn:microsoft.com/office/officeart/2008/layout/NameandTitleOrganizationalChart"/>
    <dgm:cxn modelId="{CBE5165C-74CA-4D31-91CF-55DEE7AF4C6E}" type="presOf" srcId="{9A938C0D-F89C-4403-B9AA-792E80740E5D}" destId="{FB37ECFA-877A-4F21-B206-7F9439610F1C}" srcOrd="0" destOrd="0" presId="urn:microsoft.com/office/officeart/2008/layout/NameandTitleOrganizationalChart"/>
    <dgm:cxn modelId="{1FCC4E20-9783-41DF-9EEC-06639096749B}" srcId="{56BF6744-4690-41C3-AF21-27DDE4D60B99}" destId="{302E9D33-DC26-46D1-B010-601557E5C2F0}" srcOrd="1" destOrd="0" parTransId="{B0A43F60-797E-41DF-8A48-21C6CDD3077A}" sibTransId="{DF57ED90-0144-4897-9F4D-16F84BDF7154}"/>
    <dgm:cxn modelId="{5E668278-E5F0-4F8A-8192-AD39423BC394}" srcId="{56BF6744-4690-41C3-AF21-27DDE4D60B99}" destId="{46405545-2D7E-45F5-9A2C-15B7C6522D82}" srcOrd="0" destOrd="0" parTransId="{AD5EA8A2-C244-4A87-8599-F29A8B414BDD}" sibTransId="{2DE1256D-98C1-47B3-8709-D9C7F31230B4}"/>
    <dgm:cxn modelId="{F2BE4651-BDFB-4D1C-AE65-F0261F792894}" type="presOf" srcId="{8785B8CE-210E-47EC-90E9-E0D7FD3386C1}" destId="{C7B7395E-D4EF-42E2-95B4-0A0B405815C4}" srcOrd="0" destOrd="0" presId="urn:microsoft.com/office/officeart/2008/layout/NameandTitleOrganizationalChart"/>
    <dgm:cxn modelId="{922FE95C-6FFD-456F-8708-C38024F2F81D}" type="presOf" srcId="{7628E269-6631-4B13-99DD-FE2605BA0226}" destId="{5621F86B-8F0E-4959-8332-4CD2A296B930}" srcOrd="1" destOrd="0" presId="urn:microsoft.com/office/officeart/2008/layout/NameandTitleOrganizationalChart"/>
    <dgm:cxn modelId="{19DCBBEF-E4BE-4A6C-80F8-398D68283027}" type="presOf" srcId="{B0A43F60-797E-41DF-8A48-21C6CDD3077A}" destId="{58AC3374-9CDE-4C7B-9880-54C8AE477FE4}" srcOrd="0" destOrd="0" presId="urn:microsoft.com/office/officeart/2008/layout/NameandTitleOrganizationalChart"/>
    <dgm:cxn modelId="{EE363EE0-3918-4D89-A87B-2BE26CE7484E}" type="presOf" srcId="{33BBFD73-44E4-407F-A9B2-39DE33450E7E}" destId="{854C77AB-E702-4EC0-8AB1-6127BD6A35A2}" srcOrd="0" destOrd="0" presId="urn:microsoft.com/office/officeart/2008/layout/NameandTitleOrganizationalChart"/>
    <dgm:cxn modelId="{C6C338D9-BE66-444F-BE62-CAC09EA4F520}" srcId="{AD26614E-8B47-45A8-8D16-307342FAE3C5}" destId="{56BF6744-4690-41C3-AF21-27DDE4D60B99}" srcOrd="1" destOrd="0" parTransId="{9A938C0D-F89C-4403-B9AA-792E80740E5D}" sibTransId="{A656CEC8-1E04-4E3A-B7A5-F0430A2D162C}"/>
    <dgm:cxn modelId="{F7C0972A-A533-4DAE-978C-652252E306E0}" srcId="{AD26614E-8B47-45A8-8D16-307342FAE3C5}" destId="{A82758FA-8D97-4253-9AA0-EA47ED271B84}" srcOrd="0" destOrd="0" parTransId="{B540966C-CCC2-4755-B415-AF7CA779E30E}" sibTransId="{C8D27A7B-EB8A-4B45-AE32-D7BF9E7B76A9}"/>
    <dgm:cxn modelId="{6A449086-99F3-4924-A546-A72C9B2A8A72}" type="presOf" srcId="{A82758FA-8D97-4253-9AA0-EA47ED271B84}" destId="{B4F4BC15-FF1F-4814-8D5E-DE9CE160B814}" srcOrd="1" destOrd="0" presId="urn:microsoft.com/office/officeart/2008/layout/NameandTitleOrganizationalChart"/>
    <dgm:cxn modelId="{820D41B7-5D02-4B5F-B0E5-D425B0C8D4B6}" type="presOf" srcId="{F8DFDC29-E9BD-4EA9-8111-DB66B07F6844}" destId="{BF39D5D9-DC74-4FF9-8AEB-6AC05CE4CE93}" srcOrd="1" destOrd="0" presId="urn:microsoft.com/office/officeart/2008/layout/NameandTitleOrganizationalChart"/>
    <dgm:cxn modelId="{1556D6BA-4778-4167-9405-DE4948E9B47C}" type="presOf" srcId="{D3B7675F-5979-4FA3-BA8C-B52ED107011F}" destId="{11CFBB03-651E-4D48-8387-F59EA1A5703B}" srcOrd="0" destOrd="0" presId="urn:microsoft.com/office/officeart/2008/layout/NameandTitleOrganizationalChart"/>
    <dgm:cxn modelId="{769958A1-1A15-4FD8-9B20-AB94FFD32953}" type="presOf" srcId="{46405545-2D7E-45F5-9A2C-15B7C6522D82}" destId="{A7BB574C-7C2E-4208-A56A-FDFFD5E282A3}" srcOrd="1" destOrd="0" presId="urn:microsoft.com/office/officeart/2008/layout/NameandTitleOrganizationalChart"/>
    <dgm:cxn modelId="{61731C4C-A2B2-4E91-A070-748C5DA745D3}" type="presOf" srcId="{56BF6744-4690-41C3-AF21-27DDE4D60B99}" destId="{9693D20F-9FB2-4E50-AF38-F2C513866781}" srcOrd="1" destOrd="0" presId="urn:microsoft.com/office/officeart/2008/layout/NameandTitleOrganizationalChart"/>
    <dgm:cxn modelId="{A1A5209F-2033-469A-8054-47ADE2159283}" srcId="{A82758FA-8D97-4253-9AA0-EA47ED271B84}" destId="{7628E269-6631-4B13-99DD-FE2605BA0226}" srcOrd="1" destOrd="0" parTransId="{42EDA6FC-E2C3-4133-BF85-31406C7A568C}" sibTransId="{23325DD7-D028-4970-8EBA-901E95754851}"/>
    <dgm:cxn modelId="{E9520DBB-CA05-4E90-A492-B9BE026C1442}" type="presOf" srcId="{C8D27A7B-EB8A-4B45-AE32-D7BF9E7B76A9}" destId="{8157009F-3698-475A-807B-7C2D60A22741}" srcOrd="0" destOrd="0" presId="urn:microsoft.com/office/officeart/2008/layout/NameandTitleOrganizationalChart"/>
    <dgm:cxn modelId="{4E7BB5E4-08D9-49C7-845E-2B67EDC2D702}" type="presOf" srcId="{5B1C5C30-B63F-4355-93DA-1A3267CE9606}" destId="{0B11C3BD-3C5E-43E0-A0AB-2981C885BB40}" srcOrd="0" destOrd="0" presId="urn:microsoft.com/office/officeart/2008/layout/NameandTitleOrganizationalChart"/>
    <dgm:cxn modelId="{2131F8E0-6A08-4732-BE2E-A9FDD767A100}" type="presOf" srcId="{BA518DE6-B7C7-4063-945B-54AE9A0ADB05}" destId="{6F62FCBF-33DF-4BCA-AC6B-09A134A7B5D7}" srcOrd="0" destOrd="0" presId="urn:microsoft.com/office/officeart/2008/layout/NameandTitleOrganizationalChart"/>
    <dgm:cxn modelId="{73F546F6-EFB5-4B19-9951-E38F551B134C}" type="presOf" srcId="{2C02FDC8-CA97-4B1B-83F0-922977514D1C}" destId="{39A6525A-4D5E-4555-BAAC-43D8DE3F6643}" srcOrd="1" destOrd="0" presId="urn:microsoft.com/office/officeart/2008/layout/NameandTitleOrganizationalChart"/>
    <dgm:cxn modelId="{140D62D2-98BF-494B-8569-54FEA270CDBB}" type="presOf" srcId="{516156A1-F640-4870-AA78-2EAB23BF5563}" destId="{E270D191-3878-43B5-8993-81C2130355A7}" srcOrd="0" destOrd="0" presId="urn:microsoft.com/office/officeart/2008/layout/NameandTitleOrganizationalChart"/>
    <dgm:cxn modelId="{64581C7C-2BDC-4CC2-BB8E-3FAF2D13EE5E}" type="presOf" srcId="{CCEDDB80-9011-4C22-9385-52C5BD390490}" destId="{90B06014-75F9-4465-ACB0-DB65BC1FE609}" srcOrd="0" destOrd="0" presId="urn:microsoft.com/office/officeart/2008/layout/NameandTitleOrganizationalChart"/>
    <dgm:cxn modelId="{0120D8E6-0E79-41B0-8761-74C2F6D62B1D}" srcId="{7628E269-6631-4B13-99DD-FE2605BA0226}" destId="{2E239AF4-B8A6-4F86-9701-2CDEC6E1F7EB}" srcOrd="0" destOrd="0" parTransId="{D3B7675F-5979-4FA3-BA8C-B52ED107011F}" sibTransId="{BA518DE6-B7C7-4063-945B-54AE9A0ADB05}"/>
    <dgm:cxn modelId="{F4BC74A4-8FF9-4CCE-9795-51D5DA9AAE5A}" type="presOf" srcId="{946D86BF-8226-4AEA-9EBC-5F83D98FACB1}" destId="{31F6B41B-CB93-4EB8-BEFE-AA14BFA1C5EF}" srcOrd="0" destOrd="0" presId="urn:microsoft.com/office/officeart/2008/layout/NameandTitleOrganizationalChart"/>
    <dgm:cxn modelId="{ACDF5952-D91C-40DC-B329-439E653E07E7}" srcId="{302E9D33-DC26-46D1-B010-601557E5C2F0}" destId="{BE3C9427-B581-46DD-B1AA-E0BAC4520AB3}" srcOrd="0" destOrd="0" parTransId="{33BBFD73-44E4-407F-A9B2-39DE33450E7E}" sibTransId="{8785B8CE-210E-47EC-90E9-E0D7FD3386C1}"/>
    <dgm:cxn modelId="{ED4BD592-3A63-4C23-82F4-E2AB986350BF}" type="presOf" srcId="{2E239AF4-B8A6-4F86-9701-2CDEC6E1F7EB}" destId="{DC49082C-A7EB-4F4B-A868-29B48FED37C1}" srcOrd="0" destOrd="0" presId="urn:microsoft.com/office/officeart/2008/layout/NameandTitleOrganizationalChart"/>
    <dgm:cxn modelId="{FADC49CB-0291-47E1-A998-A98EE1BAE951}" type="presOf" srcId="{A689394D-185E-444B-9661-5398B6A377B9}" destId="{2312D449-2394-4D6D-944A-C4EFA92BF443}" srcOrd="0" destOrd="0" presId="urn:microsoft.com/office/officeart/2008/layout/NameandTitleOrganizationalChart"/>
    <dgm:cxn modelId="{D1EA96F7-B36D-4731-9050-4ABA5D93A12B}" type="presOf" srcId="{A82758FA-8D97-4253-9AA0-EA47ED271B84}" destId="{DBAFE122-4E96-4E9B-9369-3ACB433CB447}" srcOrd="0" destOrd="0" presId="urn:microsoft.com/office/officeart/2008/layout/NameandTitleOrganizationalChart"/>
    <dgm:cxn modelId="{4633D0A0-5EAE-4027-8948-FAFE4D4FCFC1}" type="presOf" srcId="{AD26614E-8B47-45A8-8D16-307342FAE3C5}" destId="{6239A0B7-4075-4CA3-8688-0874491FDA63}" srcOrd="0" destOrd="0" presId="urn:microsoft.com/office/officeart/2008/layout/NameandTitleOrganizationalChart"/>
    <dgm:cxn modelId="{F10F8338-19B2-47D4-AD9D-FE0F646F06AC}" type="presOf" srcId="{863B0725-DD12-47AE-8769-286A0A2781C6}" destId="{797B211C-6363-4E9E-AF55-3FE21A320E23}" srcOrd="0" destOrd="0" presId="urn:microsoft.com/office/officeart/2008/layout/NameandTitleOrganizationalChart"/>
    <dgm:cxn modelId="{438EF79B-0E95-4E8B-88D0-451090CA8509}" srcId="{7628E269-6631-4B13-99DD-FE2605BA0226}" destId="{F8DFDC29-E9BD-4EA9-8111-DB66B07F6844}" srcOrd="1" destOrd="0" parTransId="{863B0725-DD12-47AE-8769-286A0A2781C6}" sibTransId="{CCEDDB80-9011-4C22-9385-52C5BD390490}"/>
    <dgm:cxn modelId="{34A3131C-B920-4B47-AE1D-CB447A04EDE3}" type="presOf" srcId="{302E9D33-DC26-46D1-B010-601557E5C2F0}" destId="{F917A354-4D79-444A-808D-607C2CFFE8AC}" srcOrd="0" destOrd="0" presId="urn:microsoft.com/office/officeart/2008/layout/NameandTitleOrganizationalChart"/>
    <dgm:cxn modelId="{C2592AFF-16AC-4152-8F5A-B580090ECD18}" type="presOf" srcId="{98E2209A-6557-4857-BD35-8D46EA482687}" destId="{32CD8992-8DA0-4E33-B7FE-3FB7575DB2ED}" srcOrd="0" destOrd="0" presId="urn:microsoft.com/office/officeart/2008/layout/NameandTitleOrganizationalChart"/>
    <dgm:cxn modelId="{84A9E7D9-4DE7-4833-8DE4-8F0E4E58C1B6}" type="presOf" srcId="{AD26614E-8B47-45A8-8D16-307342FAE3C5}" destId="{53560426-B3F5-403F-8C88-8044DAC81270}" srcOrd="1" destOrd="0" presId="urn:microsoft.com/office/officeart/2008/layout/NameandTitleOrganizationalChart"/>
    <dgm:cxn modelId="{4CFC626A-0D9B-496F-AA98-B5A8CEAD7D3B}" type="presOf" srcId="{BE3C9427-B581-46DD-B1AA-E0BAC4520AB3}" destId="{C9CEF196-6842-4018-A6C3-FFDD9BFCDFC3}" srcOrd="1" destOrd="0" presId="urn:microsoft.com/office/officeart/2008/layout/NameandTitleOrganizationalChart"/>
    <dgm:cxn modelId="{0D9502DB-C1DE-40CE-BE00-373FA7D19295}" srcId="{5B1C5C30-B63F-4355-93DA-1A3267CE9606}" destId="{AD26614E-8B47-45A8-8D16-307342FAE3C5}" srcOrd="0" destOrd="0" parTransId="{ED81634B-B32E-4607-9915-7F2C7188BE6B}" sibTransId="{98E2209A-6557-4857-BD35-8D46EA482687}"/>
    <dgm:cxn modelId="{AC8E5E47-4492-4DBC-8C84-B5455D4F36C4}" type="presOf" srcId="{DF57ED90-0144-4897-9F4D-16F84BDF7154}" destId="{18209BCF-521E-4CD2-B060-EA1CBB92C0BB}" srcOrd="0" destOrd="0" presId="urn:microsoft.com/office/officeart/2008/layout/NameandTitleOrganizationalChart"/>
    <dgm:cxn modelId="{498A3C86-2D50-46D6-949D-323C24E42B06}" srcId="{A82758FA-8D97-4253-9AA0-EA47ED271B84}" destId="{2C02FDC8-CA97-4B1B-83F0-922977514D1C}" srcOrd="0" destOrd="0" parTransId="{87BED093-FE17-4C5A-9331-A7B71C22B646}" sibTransId="{50BCFF4F-84D0-47DD-8C5A-7F8D2C40FE2B}"/>
    <dgm:cxn modelId="{1281EDD7-0C4D-435D-8184-3446E5B16E50}" type="presOf" srcId="{23325DD7-D028-4970-8EBA-901E95754851}" destId="{A539DDEA-99FB-4644-8927-5F959DEBFC2A}" srcOrd="0" destOrd="0" presId="urn:microsoft.com/office/officeart/2008/layout/NameandTitleOrganizationalChart"/>
    <dgm:cxn modelId="{0A289915-7902-4D9A-98F7-36D14EE27F50}" type="presOf" srcId="{2DE1256D-98C1-47B3-8709-D9C7F31230B4}" destId="{9779E2D2-DA49-4231-AB54-33505DACF381}" srcOrd="0" destOrd="0" presId="urn:microsoft.com/office/officeart/2008/layout/NameandTitleOrganizationalChart"/>
    <dgm:cxn modelId="{48704C4E-6164-4A82-B563-4FD9DCD15978}" type="presOf" srcId="{56BF6744-4690-41C3-AF21-27DDE4D60B99}" destId="{1791B3F6-8417-4193-9B5B-35CDFD9D8C92}" srcOrd="0" destOrd="0" presId="urn:microsoft.com/office/officeart/2008/layout/NameandTitleOrganizationalChart"/>
    <dgm:cxn modelId="{698350F2-3E22-4FA0-A83F-1B1F00FAE0A6}" type="presOf" srcId="{42EDA6FC-E2C3-4133-BF85-31406C7A568C}" destId="{08E22E90-DB06-4B13-B869-DE77547720FB}" srcOrd="0" destOrd="0" presId="urn:microsoft.com/office/officeart/2008/layout/NameandTitleOrganizationalChart"/>
    <dgm:cxn modelId="{AEADA7CB-FA8D-43CE-8CF6-4025DAE49035}" type="presParOf" srcId="{0B11C3BD-3C5E-43E0-A0AB-2981C885BB40}" destId="{4653B63C-FA19-42AA-A123-A3ED33A50912}" srcOrd="0" destOrd="0" presId="urn:microsoft.com/office/officeart/2008/layout/NameandTitleOrganizationalChart"/>
    <dgm:cxn modelId="{406F7E3D-AE0A-4DDB-B6E9-7BC751801DE5}" type="presParOf" srcId="{4653B63C-FA19-42AA-A123-A3ED33A50912}" destId="{6EAF05E2-3671-424A-B274-DE1E5D449C43}" srcOrd="0" destOrd="0" presId="urn:microsoft.com/office/officeart/2008/layout/NameandTitleOrganizationalChart"/>
    <dgm:cxn modelId="{A5C2D744-AB59-4858-B8A3-2677F96AD0B2}" type="presParOf" srcId="{6EAF05E2-3671-424A-B274-DE1E5D449C43}" destId="{6239A0B7-4075-4CA3-8688-0874491FDA63}" srcOrd="0" destOrd="0" presId="urn:microsoft.com/office/officeart/2008/layout/NameandTitleOrganizationalChart"/>
    <dgm:cxn modelId="{637BEC0E-EAC9-48F2-9B03-19FCF6D194DA}" type="presParOf" srcId="{6EAF05E2-3671-424A-B274-DE1E5D449C43}" destId="{32CD8992-8DA0-4E33-B7FE-3FB7575DB2ED}" srcOrd="1" destOrd="0" presId="urn:microsoft.com/office/officeart/2008/layout/NameandTitleOrganizationalChart"/>
    <dgm:cxn modelId="{5E499AA4-09E7-49C6-975A-1565AFAC6335}" type="presParOf" srcId="{6EAF05E2-3671-424A-B274-DE1E5D449C43}" destId="{53560426-B3F5-403F-8C88-8044DAC81270}" srcOrd="2" destOrd="0" presId="urn:microsoft.com/office/officeart/2008/layout/NameandTitleOrganizationalChart"/>
    <dgm:cxn modelId="{801AA430-E9A9-4794-8AE1-E27AEEADD8DB}" type="presParOf" srcId="{4653B63C-FA19-42AA-A123-A3ED33A50912}" destId="{CC253376-1BDE-4C6E-85B2-D4A799D84DF8}" srcOrd="1" destOrd="0" presId="urn:microsoft.com/office/officeart/2008/layout/NameandTitleOrganizationalChart"/>
    <dgm:cxn modelId="{1C2DD92D-7FF6-431F-90F4-B9791A60AF06}" type="presParOf" srcId="{CC253376-1BDE-4C6E-85B2-D4A799D84DF8}" destId="{84FE51B3-38F4-482D-8D57-FBBCDDD1DB9E}" srcOrd="0" destOrd="0" presId="urn:microsoft.com/office/officeart/2008/layout/NameandTitleOrganizationalChart"/>
    <dgm:cxn modelId="{32F365EE-4951-41E4-BCC2-5EC770F68021}" type="presParOf" srcId="{CC253376-1BDE-4C6E-85B2-D4A799D84DF8}" destId="{EB74D12B-75CA-4099-B93E-0DD1E2E0BC1E}" srcOrd="1" destOrd="0" presId="urn:microsoft.com/office/officeart/2008/layout/NameandTitleOrganizationalChart"/>
    <dgm:cxn modelId="{124584A1-DC98-4B0E-924D-105519149FBE}" type="presParOf" srcId="{EB74D12B-75CA-4099-B93E-0DD1E2E0BC1E}" destId="{46D2B79E-CB4C-4D31-A283-7B4879CA472A}" srcOrd="0" destOrd="0" presId="urn:microsoft.com/office/officeart/2008/layout/NameandTitleOrganizationalChart"/>
    <dgm:cxn modelId="{51F5409E-01DB-40A9-88F1-34F6F3178BAB}" type="presParOf" srcId="{46D2B79E-CB4C-4D31-A283-7B4879CA472A}" destId="{DBAFE122-4E96-4E9B-9369-3ACB433CB447}" srcOrd="0" destOrd="0" presId="urn:microsoft.com/office/officeart/2008/layout/NameandTitleOrganizationalChart"/>
    <dgm:cxn modelId="{11811B0C-9373-466F-AF81-D09B6B5FC81D}" type="presParOf" srcId="{46D2B79E-CB4C-4D31-A283-7B4879CA472A}" destId="{8157009F-3698-475A-807B-7C2D60A22741}" srcOrd="1" destOrd="0" presId="urn:microsoft.com/office/officeart/2008/layout/NameandTitleOrganizationalChart"/>
    <dgm:cxn modelId="{333208F7-7100-4644-AD48-1D59ADC51270}" type="presParOf" srcId="{46D2B79E-CB4C-4D31-A283-7B4879CA472A}" destId="{B4F4BC15-FF1F-4814-8D5E-DE9CE160B814}" srcOrd="2" destOrd="0" presId="urn:microsoft.com/office/officeart/2008/layout/NameandTitleOrganizationalChart"/>
    <dgm:cxn modelId="{846FA98B-9E59-4E54-AD86-9C2C7C33B09C}" type="presParOf" srcId="{EB74D12B-75CA-4099-B93E-0DD1E2E0BC1E}" destId="{1C0F002A-714D-4BC6-BE28-DC79E1185941}" srcOrd="1" destOrd="0" presId="urn:microsoft.com/office/officeart/2008/layout/NameandTitleOrganizationalChart"/>
    <dgm:cxn modelId="{5DB61454-D1A6-4A1E-96ED-0F8EEF96448A}" type="presParOf" srcId="{1C0F002A-714D-4BC6-BE28-DC79E1185941}" destId="{4C731165-CFEC-434D-B93D-F920C9FE342C}" srcOrd="0" destOrd="0" presId="urn:microsoft.com/office/officeart/2008/layout/NameandTitleOrganizationalChart"/>
    <dgm:cxn modelId="{F3C71C74-EF48-4880-854D-AF8960C1450B}" type="presParOf" srcId="{1C0F002A-714D-4BC6-BE28-DC79E1185941}" destId="{2B6A4AD9-546C-4685-AE53-1021ED101124}" srcOrd="1" destOrd="0" presId="urn:microsoft.com/office/officeart/2008/layout/NameandTitleOrganizationalChart"/>
    <dgm:cxn modelId="{D63E4AAE-3265-4499-A960-4D9F40BF9865}" type="presParOf" srcId="{2B6A4AD9-546C-4685-AE53-1021ED101124}" destId="{7E19DE8B-6772-4F6D-8E74-0FFCE40762E7}" srcOrd="0" destOrd="0" presId="urn:microsoft.com/office/officeart/2008/layout/NameandTitleOrganizationalChart"/>
    <dgm:cxn modelId="{4874C98C-0CB1-4EE6-8A31-D530042E57D2}" type="presParOf" srcId="{7E19DE8B-6772-4F6D-8E74-0FFCE40762E7}" destId="{864C3DAE-E021-41FF-BA76-75EC27091EB6}" srcOrd="0" destOrd="0" presId="urn:microsoft.com/office/officeart/2008/layout/NameandTitleOrganizationalChart"/>
    <dgm:cxn modelId="{84776875-7943-4C8C-94CC-793F91769270}" type="presParOf" srcId="{7E19DE8B-6772-4F6D-8E74-0FFCE40762E7}" destId="{32AE0D29-718F-4BFC-A65B-F6C3A1EA76A5}" srcOrd="1" destOrd="0" presId="urn:microsoft.com/office/officeart/2008/layout/NameandTitleOrganizationalChart"/>
    <dgm:cxn modelId="{1BF04F27-A94C-4327-89E9-B5C380276D09}" type="presParOf" srcId="{7E19DE8B-6772-4F6D-8E74-0FFCE40762E7}" destId="{39A6525A-4D5E-4555-BAAC-43D8DE3F6643}" srcOrd="2" destOrd="0" presId="urn:microsoft.com/office/officeart/2008/layout/NameandTitleOrganizationalChart"/>
    <dgm:cxn modelId="{EC7FD2DF-1ECB-45FF-8BE5-D063EF96F30B}" type="presParOf" srcId="{2B6A4AD9-546C-4685-AE53-1021ED101124}" destId="{2FA99C50-5DF8-4343-857E-2748DB90B152}" srcOrd="1" destOrd="0" presId="urn:microsoft.com/office/officeart/2008/layout/NameandTitleOrganizationalChart"/>
    <dgm:cxn modelId="{06589E31-B8E5-4BCB-9E15-30138F8FEF68}" type="presParOf" srcId="{2B6A4AD9-546C-4685-AE53-1021ED101124}" destId="{FF17D386-32E9-4A1E-BDEC-EC59B2D5718C}" srcOrd="2" destOrd="0" presId="urn:microsoft.com/office/officeart/2008/layout/NameandTitleOrganizationalChart"/>
    <dgm:cxn modelId="{EA87948C-BEB0-43A3-907D-CF619133447A}" type="presParOf" srcId="{1C0F002A-714D-4BC6-BE28-DC79E1185941}" destId="{08E22E90-DB06-4B13-B869-DE77547720FB}" srcOrd="2" destOrd="0" presId="urn:microsoft.com/office/officeart/2008/layout/NameandTitleOrganizationalChart"/>
    <dgm:cxn modelId="{54101A54-D061-428D-9554-E2AF9EA806E4}" type="presParOf" srcId="{1C0F002A-714D-4BC6-BE28-DC79E1185941}" destId="{B90DD88F-B0AB-45AA-90AA-037896272E51}" srcOrd="3" destOrd="0" presId="urn:microsoft.com/office/officeart/2008/layout/NameandTitleOrganizationalChart"/>
    <dgm:cxn modelId="{7C1E4A76-2A60-4C74-A063-60AB75D9D020}" type="presParOf" srcId="{B90DD88F-B0AB-45AA-90AA-037896272E51}" destId="{670C1D39-7B44-4B4F-97F6-0BFBBA1FC1DB}" srcOrd="0" destOrd="0" presId="urn:microsoft.com/office/officeart/2008/layout/NameandTitleOrganizationalChart"/>
    <dgm:cxn modelId="{1B608F2A-02A2-49C3-B78C-82561BD2C038}" type="presParOf" srcId="{670C1D39-7B44-4B4F-97F6-0BFBBA1FC1DB}" destId="{2507D81C-FB76-40E6-87E2-C216ADC174A4}" srcOrd="0" destOrd="0" presId="urn:microsoft.com/office/officeart/2008/layout/NameandTitleOrganizationalChart"/>
    <dgm:cxn modelId="{7AC2EE08-42CE-41C1-AD84-656B3D7CCFCF}" type="presParOf" srcId="{670C1D39-7B44-4B4F-97F6-0BFBBA1FC1DB}" destId="{A539DDEA-99FB-4644-8927-5F959DEBFC2A}" srcOrd="1" destOrd="0" presId="urn:microsoft.com/office/officeart/2008/layout/NameandTitleOrganizationalChart"/>
    <dgm:cxn modelId="{4C974173-481B-4C78-88A5-7695330A5C53}" type="presParOf" srcId="{670C1D39-7B44-4B4F-97F6-0BFBBA1FC1DB}" destId="{5621F86B-8F0E-4959-8332-4CD2A296B930}" srcOrd="2" destOrd="0" presId="urn:microsoft.com/office/officeart/2008/layout/NameandTitleOrganizationalChart"/>
    <dgm:cxn modelId="{F9BE46E8-6996-4867-B1EE-B7367A19309F}" type="presParOf" srcId="{B90DD88F-B0AB-45AA-90AA-037896272E51}" destId="{F251DC6A-6680-4A1F-94B1-E4B49D959E40}" srcOrd="1" destOrd="0" presId="urn:microsoft.com/office/officeart/2008/layout/NameandTitleOrganizationalChart"/>
    <dgm:cxn modelId="{241FC2DF-4A82-491D-B44E-E37C36394A8E}" type="presParOf" srcId="{F251DC6A-6680-4A1F-94B1-E4B49D959E40}" destId="{11CFBB03-651E-4D48-8387-F59EA1A5703B}" srcOrd="0" destOrd="0" presId="urn:microsoft.com/office/officeart/2008/layout/NameandTitleOrganizationalChart"/>
    <dgm:cxn modelId="{50C62524-3950-4853-9ACD-A523CF28E7EA}" type="presParOf" srcId="{F251DC6A-6680-4A1F-94B1-E4B49D959E40}" destId="{BE294890-2A9E-484F-AE07-32B5DF6D098A}" srcOrd="1" destOrd="0" presId="urn:microsoft.com/office/officeart/2008/layout/NameandTitleOrganizationalChart"/>
    <dgm:cxn modelId="{5309FC2B-4929-4EBB-B656-5F3DAA614AC4}" type="presParOf" srcId="{BE294890-2A9E-484F-AE07-32B5DF6D098A}" destId="{163EF4E9-32DE-4757-9166-6F3074DB0936}" srcOrd="0" destOrd="0" presId="urn:microsoft.com/office/officeart/2008/layout/NameandTitleOrganizationalChart"/>
    <dgm:cxn modelId="{D4CF79F6-2217-4C70-92B1-FBB994746B00}" type="presParOf" srcId="{163EF4E9-32DE-4757-9166-6F3074DB0936}" destId="{DC49082C-A7EB-4F4B-A868-29B48FED37C1}" srcOrd="0" destOrd="0" presId="urn:microsoft.com/office/officeart/2008/layout/NameandTitleOrganizationalChart"/>
    <dgm:cxn modelId="{F53E8561-18C0-46FB-9953-1FF6B34A0B14}" type="presParOf" srcId="{163EF4E9-32DE-4757-9166-6F3074DB0936}" destId="{6F62FCBF-33DF-4BCA-AC6B-09A134A7B5D7}" srcOrd="1" destOrd="0" presId="urn:microsoft.com/office/officeart/2008/layout/NameandTitleOrganizationalChart"/>
    <dgm:cxn modelId="{C4AEFC22-7438-4FCD-BD84-00CDCCD60F39}" type="presParOf" srcId="{163EF4E9-32DE-4757-9166-6F3074DB0936}" destId="{53680F1A-802C-4738-B601-FB738E80174A}" srcOrd="2" destOrd="0" presId="urn:microsoft.com/office/officeart/2008/layout/NameandTitleOrganizationalChart"/>
    <dgm:cxn modelId="{36C1D9DB-91D9-4324-BBAB-B630046371C2}" type="presParOf" srcId="{BE294890-2A9E-484F-AE07-32B5DF6D098A}" destId="{523084DA-8F21-4880-8AB7-C2C51A5A8C84}" srcOrd="1" destOrd="0" presId="urn:microsoft.com/office/officeart/2008/layout/NameandTitleOrganizationalChart"/>
    <dgm:cxn modelId="{72BD3215-A0B7-41CD-AFAC-A77490974F1D}" type="presParOf" srcId="{BE294890-2A9E-484F-AE07-32B5DF6D098A}" destId="{2E06D20A-52F7-4635-8165-50C748978270}" srcOrd="2" destOrd="0" presId="urn:microsoft.com/office/officeart/2008/layout/NameandTitleOrganizationalChart"/>
    <dgm:cxn modelId="{4E7E6C9D-BE08-443A-9BB9-510B9E1C7F11}" type="presParOf" srcId="{F251DC6A-6680-4A1F-94B1-E4B49D959E40}" destId="{797B211C-6363-4E9E-AF55-3FE21A320E23}" srcOrd="2" destOrd="0" presId="urn:microsoft.com/office/officeart/2008/layout/NameandTitleOrganizationalChart"/>
    <dgm:cxn modelId="{9771E1E2-4F03-4ABE-83EF-E990ADB82422}" type="presParOf" srcId="{F251DC6A-6680-4A1F-94B1-E4B49D959E40}" destId="{222898C8-49DF-47DC-914F-3E3B2C46BBAA}" srcOrd="3" destOrd="0" presId="urn:microsoft.com/office/officeart/2008/layout/NameandTitleOrganizationalChart"/>
    <dgm:cxn modelId="{47DA4DF8-7C43-450A-BE2E-5BF97F263FAE}" type="presParOf" srcId="{222898C8-49DF-47DC-914F-3E3B2C46BBAA}" destId="{C3783320-759E-4F6E-A59B-8D05EBC8FC31}" srcOrd="0" destOrd="0" presId="urn:microsoft.com/office/officeart/2008/layout/NameandTitleOrganizationalChart"/>
    <dgm:cxn modelId="{C0CB4045-DCEB-4AF3-B578-AF8633CE2F27}" type="presParOf" srcId="{C3783320-759E-4F6E-A59B-8D05EBC8FC31}" destId="{3F9A31F1-101B-4A16-87B2-543CCB75CAF3}" srcOrd="0" destOrd="0" presId="urn:microsoft.com/office/officeart/2008/layout/NameandTitleOrganizationalChart"/>
    <dgm:cxn modelId="{EF671297-70DB-4437-B325-93D1155E51BF}" type="presParOf" srcId="{C3783320-759E-4F6E-A59B-8D05EBC8FC31}" destId="{90B06014-75F9-4465-ACB0-DB65BC1FE609}" srcOrd="1" destOrd="0" presId="urn:microsoft.com/office/officeart/2008/layout/NameandTitleOrganizationalChart"/>
    <dgm:cxn modelId="{34A3B0CC-9DA9-4FAB-A38A-D32845C95E5B}" type="presParOf" srcId="{C3783320-759E-4F6E-A59B-8D05EBC8FC31}" destId="{BF39D5D9-DC74-4FF9-8AEB-6AC05CE4CE93}" srcOrd="2" destOrd="0" presId="urn:microsoft.com/office/officeart/2008/layout/NameandTitleOrganizationalChart"/>
    <dgm:cxn modelId="{DE2BADEC-5D92-4FE2-AEF5-A15FC4325605}" type="presParOf" srcId="{222898C8-49DF-47DC-914F-3E3B2C46BBAA}" destId="{B1353D17-2462-4063-9AD4-0AD229ABB9ED}" srcOrd="1" destOrd="0" presId="urn:microsoft.com/office/officeart/2008/layout/NameandTitleOrganizationalChart"/>
    <dgm:cxn modelId="{C3BD5F09-E028-4AE0-A5C1-25211543FEA0}" type="presParOf" srcId="{222898C8-49DF-47DC-914F-3E3B2C46BBAA}" destId="{ACFC79D8-C656-4100-A9E7-24DA254CBC1A}" srcOrd="2" destOrd="0" presId="urn:microsoft.com/office/officeart/2008/layout/NameandTitleOrganizationalChart"/>
    <dgm:cxn modelId="{3C082330-E5C7-4BA1-9019-65DD20F0742D}" type="presParOf" srcId="{B90DD88F-B0AB-45AA-90AA-037896272E51}" destId="{BC9344C0-211D-46BA-B68D-2848DE18CE8B}" srcOrd="2" destOrd="0" presId="urn:microsoft.com/office/officeart/2008/layout/NameandTitleOrganizationalChart"/>
    <dgm:cxn modelId="{513F5325-1CF0-42F0-8C5C-DD8BF8D5FCB0}" type="presParOf" srcId="{EB74D12B-75CA-4099-B93E-0DD1E2E0BC1E}" destId="{3A100D66-1BBA-4F24-B5A6-02CC35D880AE}" srcOrd="2" destOrd="0" presId="urn:microsoft.com/office/officeart/2008/layout/NameandTitleOrganizationalChart"/>
    <dgm:cxn modelId="{6978CB71-FD1D-4BB9-82D4-AE7BF3339FA3}" type="presParOf" srcId="{CC253376-1BDE-4C6E-85B2-D4A799D84DF8}" destId="{FB37ECFA-877A-4F21-B206-7F9439610F1C}" srcOrd="2" destOrd="0" presId="urn:microsoft.com/office/officeart/2008/layout/NameandTitleOrganizationalChart"/>
    <dgm:cxn modelId="{E3E0F482-2C84-423F-8E18-B6BFEFB2836D}" type="presParOf" srcId="{CC253376-1BDE-4C6E-85B2-D4A799D84DF8}" destId="{57FF04ED-0033-471A-8EAB-074AA1A34744}" srcOrd="3" destOrd="0" presId="urn:microsoft.com/office/officeart/2008/layout/NameandTitleOrganizationalChart"/>
    <dgm:cxn modelId="{151A38AB-8187-4620-B88A-4C74289990E0}" type="presParOf" srcId="{57FF04ED-0033-471A-8EAB-074AA1A34744}" destId="{4715F864-1C4B-4687-B7E7-E547C667CE7D}" srcOrd="0" destOrd="0" presId="urn:microsoft.com/office/officeart/2008/layout/NameandTitleOrganizationalChart"/>
    <dgm:cxn modelId="{84EBD285-F3EF-430A-BC0E-04402172BB8C}" type="presParOf" srcId="{4715F864-1C4B-4687-B7E7-E547C667CE7D}" destId="{1791B3F6-8417-4193-9B5B-35CDFD9D8C92}" srcOrd="0" destOrd="0" presId="urn:microsoft.com/office/officeart/2008/layout/NameandTitleOrganizationalChart"/>
    <dgm:cxn modelId="{E856C11B-7AB9-419A-9B65-2184432659F0}" type="presParOf" srcId="{4715F864-1C4B-4687-B7E7-E547C667CE7D}" destId="{049484D5-0298-4EE2-9143-4500E6958222}" srcOrd="1" destOrd="0" presId="urn:microsoft.com/office/officeart/2008/layout/NameandTitleOrganizationalChart"/>
    <dgm:cxn modelId="{75DC12A6-3460-4A44-A83B-D712E470C33E}" type="presParOf" srcId="{4715F864-1C4B-4687-B7E7-E547C667CE7D}" destId="{9693D20F-9FB2-4E50-AF38-F2C513866781}" srcOrd="2" destOrd="0" presId="urn:microsoft.com/office/officeart/2008/layout/NameandTitleOrganizationalChart"/>
    <dgm:cxn modelId="{1F12F845-254C-4C64-8932-77607F873276}" type="presParOf" srcId="{57FF04ED-0033-471A-8EAB-074AA1A34744}" destId="{09231245-DDE3-48E6-AE72-360817FAD8C2}" srcOrd="1" destOrd="0" presId="urn:microsoft.com/office/officeart/2008/layout/NameandTitleOrganizationalChart"/>
    <dgm:cxn modelId="{248FBFCD-F763-4FBA-A784-36A7028B97B6}" type="presParOf" srcId="{09231245-DDE3-48E6-AE72-360817FAD8C2}" destId="{5CA848E3-B0ED-4C99-8071-3876AF44926B}" srcOrd="0" destOrd="0" presId="urn:microsoft.com/office/officeart/2008/layout/NameandTitleOrganizationalChart"/>
    <dgm:cxn modelId="{BCE53574-2C23-4ECA-AA44-F62DDF7195B6}" type="presParOf" srcId="{09231245-DDE3-48E6-AE72-360817FAD8C2}" destId="{6A8E8F34-87B1-4F51-A2FB-3C1FCDC197A6}" srcOrd="1" destOrd="0" presId="urn:microsoft.com/office/officeart/2008/layout/NameandTitleOrganizationalChart"/>
    <dgm:cxn modelId="{28C8DF11-8EF3-483F-B94D-8772E2B3C3D8}" type="presParOf" srcId="{6A8E8F34-87B1-4F51-A2FB-3C1FCDC197A6}" destId="{B1C7D187-3204-4A60-BEBB-69ACABBC6353}" srcOrd="0" destOrd="0" presId="urn:microsoft.com/office/officeart/2008/layout/NameandTitleOrganizationalChart"/>
    <dgm:cxn modelId="{F745305F-4110-4BCA-A943-E7F628B3FCE2}" type="presParOf" srcId="{B1C7D187-3204-4A60-BEBB-69ACABBC6353}" destId="{61CF1466-C0B0-4BB1-9A6A-4FB44860886E}" srcOrd="0" destOrd="0" presId="urn:microsoft.com/office/officeart/2008/layout/NameandTitleOrganizationalChart"/>
    <dgm:cxn modelId="{3835AAB9-617F-474F-8C87-DFECCC7E818D}" type="presParOf" srcId="{B1C7D187-3204-4A60-BEBB-69ACABBC6353}" destId="{9779E2D2-DA49-4231-AB54-33505DACF381}" srcOrd="1" destOrd="0" presId="urn:microsoft.com/office/officeart/2008/layout/NameandTitleOrganizationalChart"/>
    <dgm:cxn modelId="{F742CEC3-7AFA-4998-BA2F-F19150B0BDA9}" type="presParOf" srcId="{B1C7D187-3204-4A60-BEBB-69ACABBC6353}" destId="{A7BB574C-7C2E-4208-A56A-FDFFD5E282A3}" srcOrd="2" destOrd="0" presId="urn:microsoft.com/office/officeart/2008/layout/NameandTitleOrganizationalChart"/>
    <dgm:cxn modelId="{DC768A7D-0D5A-41F0-9FE1-FB0E369E55D6}" type="presParOf" srcId="{6A8E8F34-87B1-4F51-A2FB-3C1FCDC197A6}" destId="{04639A00-F975-4197-881E-E6040C383E16}" srcOrd="1" destOrd="0" presId="urn:microsoft.com/office/officeart/2008/layout/NameandTitleOrganizationalChart"/>
    <dgm:cxn modelId="{F6E56E46-807D-4BEC-AFE0-6357C48C9EE9}" type="presParOf" srcId="{6A8E8F34-87B1-4F51-A2FB-3C1FCDC197A6}" destId="{55DE3F3D-1004-45E3-A612-C6D35D05FEB6}" srcOrd="2" destOrd="0" presId="urn:microsoft.com/office/officeart/2008/layout/NameandTitleOrganizationalChart"/>
    <dgm:cxn modelId="{9A4FA515-4DA8-429E-AEF9-98EA2E6AD9C4}" type="presParOf" srcId="{09231245-DDE3-48E6-AE72-360817FAD8C2}" destId="{58AC3374-9CDE-4C7B-9880-54C8AE477FE4}" srcOrd="2" destOrd="0" presId="urn:microsoft.com/office/officeart/2008/layout/NameandTitleOrganizationalChart"/>
    <dgm:cxn modelId="{288B1FEF-682C-493D-9B49-E505BBC9E161}" type="presParOf" srcId="{09231245-DDE3-48E6-AE72-360817FAD8C2}" destId="{4F882149-BEA6-45FB-BEA6-16B3FD58DD2D}" srcOrd="3" destOrd="0" presId="urn:microsoft.com/office/officeart/2008/layout/NameandTitleOrganizationalChart"/>
    <dgm:cxn modelId="{7D5DE78E-977A-470A-A0AB-1D6C85E31DC1}" type="presParOf" srcId="{4F882149-BEA6-45FB-BEA6-16B3FD58DD2D}" destId="{B6DEDCE8-12E8-472E-89ED-0375A3511F51}" srcOrd="0" destOrd="0" presId="urn:microsoft.com/office/officeart/2008/layout/NameandTitleOrganizationalChart"/>
    <dgm:cxn modelId="{C62AFB30-38E7-4C7E-8FA4-9A65109099FD}" type="presParOf" srcId="{B6DEDCE8-12E8-472E-89ED-0375A3511F51}" destId="{F917A354-4D79-444A-808D-607C2CFFE8AC}" srcOrd="0" destOrd="0" presId="urn:microsoft.com/office/officeart/2008/layout/NameandTitleOrganizationalChart"/>
    <dgm:cxn modelId="{BC206FFD-8DF7-4F2D-855D-C50BB48BB9B0}" type="presParOf" srcId="{B6DEDCE8-12E8-472E-89ED-0375A3511F51}" destId="{18209BCF-521E-4CD2-B060-EA1CBB92C0BB}" srcOrd="1" destOrd="0" presId="urn:microsoft.com/office/officeart/2008/layout/NameandTitleOrganizationalChart"/>
    <dgm:cxn modelId="{A2C8216E-F77F-4FA5-B1E5-49B5A7A7F451}" type="presParOf" srcId="{B6DEDCE8-12E8-472E-89ED-0375A3511F51}" destId="{594C7F2C-AE19-443B-8748-12EBCFFC3606}" srcOrd="2" destOrd="0" presId="urn:microsoft.com/office/officeart/2008/layout/NameandTitleOrganizationalChart"/>
    <dgm:cxn modelId="{9E526203-53FC-4F78-9AEB-9E6A4919433F}" type="presParOf" srcId="{4F882149-BEA6-45FB-BEA6-16B3FD58DD2D}" destId="{F9F2122F-F15E-4D25-B17E-B395F1F0B662}" srcOrd="1" destOrd="0" presId="urn:microsoft.com/office/officeart/2008/layout/NameandTitleOrganizationalChart"/>
    <dgm:cxn modelId="{BBD93465-9A54-4D77-BDBC-56162BE907A7}" type="presParOf" srcId="{F9F2122F-F15E-4D25-B17E-B395F1F0B662}" destId="{854C77AB-E702-4EC0-8AB1-6127BD6A35A2}" srcOrd="0" destOrd="0" presId="urn:microsoft.com/office/officeart/2008/layout/NameandTitleOrganizationalChart"/>
    <dgm:cxn modelId="{4734CBD7-BD8F-4BA0-A23C-2D77CB592E7B}" type="presParOf" srcId="{F9F2122F-F15E-4D25-B17E-B395F1F0B662}" destId="{2BBCBF9B-43E7-4BE6-AF78-CB74D0DB1F75}" srcOrd="1" destOrd="0" presId="urn:microsoft.com/office/officeart/2008/layout/NameandTitleOrganizationalChart"/>
    <dgm:cxn modelId="{7ACAA1CA-CD8B-44F4-BC9D-4FAC5366858C}" type="presParOf" srcId="{2BBCBF9B-43E7-4BE6-AF78-CB74D0DB1F75}" destId="{E718B50C-4C3B-4BFA-82CB-B388F8810FB0}" srcOrd="0" destOrd="0" presId="urn:microsoft.com/office/officeart/2008/layout/NameandTitleOrganizationalChart"/>
    <dgm:cxn modelId="{BBA9DDFD-077E-4862-804A-619632BDDDA3}" type="presParOf" srcId="{E718B50C-4C3B-4BFA-82CB-B388F8810FB0}" destId="{ECF22D46-B4B6-4E68-9A5E-D0B8E6E2FAAA}" srcOrd="0" destOrd="0" presId="urn:microsoft.com/office/officeart/2008/layout/NameandTitleOrganizationalChart"/>
    <dgm:cxn modelId="{AB5DA24C-86B9-4CD7-B0C8-8B37EBD9D11C}" type="presParOf" srcId="{E718B50C-4C3B-4BFA-82CB-B388F8810FB0}" destId="{C7B7395E-D4EF-42E2-95B4-0A0B405815C4}" srcOrd="1" destOrd="0" presId="urn:microsoft.com/office/officeart/2008/layout/NameandTitleOrganizationalChart"/>
    <dgm:cxn modelId="{B2DDD909-B75A-4BFD-A4B4-65704F79B46B}" type="presParOf" srcId="{E718B50C-4C3B-4BFA-82CB-B388F8810FB0}" destId="{C9CEF196-6842-4018-A6C3-FFDD9BFCDFC3}" srcOrd="2" destOrd="0" presId="urn:microsoft.com/office/officeart/2008/layout/NameandTitleOrganizationalChart"/>
    <dgm:cxn modelId="{0ADBF4CE-6C68-4E08-AC25-44C4706F3A10}" type="presParOf" srcId="{2BBCBF9B-43E7-4BE6-AF78-CB74D0DB1F75}" destId="{3F2819E1-14C5-4DF7-A227-1FBD8C7B35F0}" srcOrd="1" destOrd="0" presId="urn:microsoft.com/office/officeart/2008/layout/NameandTitleOrganizationalChart"/>
    <dgm:cxn modelId="{92E310ED-B8DA-4DF5-B321-C68029CD1B93}" type="presParOf" srcId="{2BBCBF9B-43E7-4BE6-AF78-CB74D0DB1F75}" destId="{CA6E48EB-7574-4E9E-98E6-3DD4F2EEA084}" srcOrd="2" destOrd="0" presId="urn:microsoft.com/office/officeart/2008/layout/NameandTitleOrganizationalChart"/>
    <dgm:cxn modelId="{32158647-0661-4E7C-A14F-1B544E511003}" type="presParOf" srcId="{F9F2122F-F15E-4D25-B17E-B395F1F0B662}" destId="{E270D191-3878-43B5-8993-81C2130355A7}" srcOrd="2" destOrd="0" presId="urn:microsoft.com/office/officeart/2008/layout/NameandTitleOrganizationalChart"/>
    <dgm:cxn modelId="{9A099196-E67A-45BB-8AE2-4ED8A461E39A}" type="presParOf" srcId="{F9F2122F-F15E-4D25-B17E-B395F1F0B662}" destId="{B0FE7958-85DC-4115-8BBF-D56783A5C6BA}" srcOrd="3" destOrd="0" presId="urn:microsoft.com/office/officeart/2008/layout/NameandTitleOrganizationalChart"/>
    <dgm:cxn modelId="{EAEA387E-D70E-47B4-9C40-8E754246BF60}" type="presParOf" srcId="{B0FE7958-85DC-4115-8BBF-D56783A5C6BA}" destId="{A8668197-DEEE-4F6C-BAB1-0942F2E5248F}" srcOrd="0" destOrd="0" presId="urn:microsoft.com/office/officeart/2008/layout/NameandTitleOrganizationalChart"/>
    <dgm:cxn modelId="{53027B83-F43E-40C4-A3CD-6A5C82F0FE9D}" type="presParOf" srcId="{A8668197-DEEE-4F6C-BAB1-0942F2E5248F}" destId="{2312D449-2394-4D6D-944A-C4EFA92BF443}" srcOrd="0" destOrd="0" presId="urn:microsoft.com/office/officeart/2008/layout/NameandTitleOrganizationalChart"/>
    <dgm:cxn modelId="{C96451A8-C614-4C65-AE11-17E53C179861}" type="presParOf" srcId="{A8668197-DEEE-4F6C-BAB1-0942F2E5248F}" destId="{31F6B41B-CB93-4EB8-BEFE-AA14BFA1C5EF}" srcOrd="1" destOrd="0" presId="urn:microsoft.com/office/officeart/2008/layout/NameandTitleOrganizationalChart"/>
    <dgm:cxn modelId="{BEF04006-F08F-48E7-8151-520AEB718EFC}" type="presParOf" srcId="{A8668197-DEEE-4F6C-BAB1-0942F2E5248F}" destId="{39D807CA-E906-41AB-A397-C63943285643}" srcOrd="2" destOrd="0" presId="urn:microsoft.com/office/officeart/2008/layout/NameandTitleOrganizationalChart"/>
    <dgm:cxn modelId="{5FB7F123-D6E8-4943-9F08-179BDF7A8053}" type="presParOf" srcId="{B0FE7958-85DC-4115-8BBF-D56783A5C6BA}" destId="{87F704FF-CB6B-4EB9-A736-ABE8CCBE0C3E}" srcOrd="1" destOrd="0" presId="urn:microsoft.com/office/officeart/2008/layout/NameandTitleOrganizationalChart"/>
    <dgm:cxn modelId="{71F5F759-9EEE-441A-8F39-EFDEC2883F2B}" type="presParOf" srcId="{B0FE7958-85DC-4115-8BBF-D56783A5C6BA}" destId="{E6E45875-C5E6-45FD-9B0F-C8B30EFBC3D2}" srcOrd="2" destOrd="0" presId="urn:microsoft.com/office/officeart/2008/layout/NameandTitleOrganizationalChart"/>
    <dgm:cxn modelId="{B923730B-818D-4B38-B34B-F8ABF28A8B70}" type="presParOf" srcId="{4F882149-BEA6-45FB-BEA6-16B3FD58DD2D}" destId="{54AD9704-E829-4C6B-804E-30EA9A063EF4}" srcOrd="2" destOrd="0" presId="urn:microsoft.com/office/officeart/2008/layout/NameandTitleOrganizationalChart"/>
    <dgm:cxn modelId="{45B6764B-DBBA-4EC0-A0C4-18EB036283FF}" type="presParOf" srcId="{57FF04ED-0033-471A-8EAB-074AA1A34744}" destId="{B1D90E45-8690-4A16-9D6F-787460277CBD}" srcOrd="2" destOrd="0" presId="urn:microsoft.com/office/officeart/2008/layout/NameandTitleOrganizationalChart"/>
    <dgm:cxn modelId="{CE29BCC6-211C-4B08-AC73-DE55AEDEFCF2}" type="presParOf" srcId="{4653B63C-FA19-42AA-A123-A3ED33A50912}" destId="{DA300370-5FBE-4631-8834-891CD976EBF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2D419-F65E-49E3-A679-FA7E5DF15D38}">
      <dsp:nvSpPr>
        <dsp:cNvPr id="0" name=""/>
        <dsp:cNvSpPr/>
      </dsp:nvSpPr>
      <dsp:spPr>
        <a:xfrm>
          <a:off x="154082" y="1655896"/>
          <a:ext cx="2203977" cy="726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Révision du Décret DR en 2014</a:t>
          </a:r>
          <a:endParaRPr lang="fr-FR" sz="1800" kern="1200" dirty="0"/>
        </a:p>
      </dsp:txBody>
      <dsp:txXfrm>
        <a:off x="154082" y="1655896"/>
        <a:ext cx="2203977" cy="726310"/>
      </dsp:txXfrm>
    </dsp:sp>
    <dsp:sp modelId="{C65C78DC-98EE-4EB7-A0C6-244CC8F3775C}">
      <dsp:nvSpPr>
        <dsp:cNvPr id="0" name=""/>
        <dsp:cNvSpPr/>
      </dsp:nvSpPr>
      <dsp:spPr>
        <a:xfrm>
          <a:off x="151577" y="1434997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08EE3-EE94-409D-B45F-1D95ECAA700C}">
      <dsp:nvSpPr>
        <dsp:cNvPr id="0" name=""/>
        <dsp:cNvSpPr/>
      </dsp:nvSpPr>
      <dsp:spPr>
        <a:xfrm>
          <a:off x="274299" y="1189555"/>
          <a:ext cx="175316" cy="1753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8FF6AA-104D-4CA0-80C3-BEABB1ED5A3E}">
      <dsp:nvSpPr>
        <dsp:cNvPr id="0" name=""/>
        <dsp:cNvSpPr/>
      </dsp:nvSpPr>
      <dsp:spPr>
        <a:xfrm>
          <a:off x="568830" y="1238643"/>
          <a:ext cx="275497" cy="275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51044-0052-4695-87B3-CF04395212DC}">
      <dsp:nvSpPr>
        <dsp:cNvPr id="0" name=""/>
        <dsp:cNvSpPr/>
      </dsp:nvSpPr>
      <dsp:spPr>
        <a:xfrm>
          <a:off x="814273" y="968656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17993-5CF3-473E-B447-5278E814F65E}">
      <dsp:nvSpPr>
        <dsp:cNvPr id="0" name=""/>
        <dsp:cNvSpPr/>
      </dsp:nvSpPr>
      <dsp:spPr>
        <a:xfrm>
          <a:off x="1133349" y="870479"/>
          <a:ext cx="175316" cy="17531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4BB3F-8C7D-47DB-9770-78CBA3E9DB50}">
      <dsp:nvSpPr>
        <dsp:cNvPr id="0" name=""/>
        <dsp:cNvSpPr/>
      </dsp:nvSpPr>
      <dsp:spPr>
        <a:xfrm>
          <a:off x="1526057" y="1042289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E75C2-7164-47C3-A217-EAEBA5C6BD4E}">
      <dsp:nvSpPr>
        <dsp:cNvPr id="0" name=""/>
        <dsp:cNvSpPr/>
      </dsp:nvSpPr>
      <dsp:spPr>
        <a:xfrm>
          <a:off x="1771500" y="1165010"/>
          <a:ext cx="275497" cy="2754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28BB1-9C77-4B10-A4DD-42D3B5D46C82}">
      <dsp:nvSpPr>
        <dsp:cNvPr id="0" name=""/>
        <dsp:cNvSpPr/>
      </dsp:nvSpPr>
      <dsp:spPr>
        <a:xfrm>
          <a:off x="2115120" y="1434997"/>
          <a:ext cx="175316" cy="1753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5ADF4-D1F3-4F99-B8FF-9E384986C996}">
      <dsp:nvSpPr>
        <dsp:cNvPr id="0" name=""/>
        <dsp:cNvSpPr/>
      </dsp:nvSpPr>
      <dsp:spPr>
        <a:xfrm>
          <a:off x="2262386" y="1704985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8FD6B-6B88-4BCE-80B1-FD330BFB8B48}">
      <dsp:nvSpPr>
        <dsp:cNvPr id="0" name=""/>
        <dsp:cNvSpPr/>
      </dsp:nvSpPr>
      <dsp:spPr>
        <a:xfrm>
          <a:off x="986083" y="1189555"/>
          <a:ext cx="450813" cy="45081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EC0B2-2B8C-4C90-9D9A-EF506FF98D71}">
      <dsp:nvSpPr>
        <dsp:cNvPr id="0" name=""/>
        <dsp:cNvSpPr/>
      </dsp:nvSpPr>
      <dsp:spPr>
        <a:xfrm>
          <a:off x="28856" y="2122238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24C10-AADB-4FB0-BD53-6D549F2529D2}">
      <dsp:nvSpPr>
        <dsp:cNvPr id="0" name=""/>
        <dsp:cNvSpPr/>
      </dsp:nvSpPr>
      <dsp:spPr>
        <a:xfrm>
          <a:off x="176121" y="2343136"/>
          <a:ext cx="275497" cy="2754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2E2250-5DD6-41DC-A66A-ACF451CB82A7}">
      <dsp:nvSpPr>
        <dsp:cNvPr id="0" name=""/>
        <dsp:cNvSpPr/>
      </dsp:nvSpPr>
      <dsp:spPr>
        <a:xfrm>
          <a:off x="544286" y="2539491"/>
          <a:ext cx="400723" cy="4007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BB7BF-0893-4AEA-88F7-4BA13C216532}">
      <dsp:nvSpPr>
        <dsp:cNvPr id="0" name=""/>
        <dsp:cNvSpPr/>
      </dsp:nvSpPr>
      <dsp:spPr>
        <a:xfrm>
          <a:off x="1059716" y="2858566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9D129-4E32-4390-B87B-9992BF21A27A}">
      <dsp:nvSpPr>
        <dsp:cNvPr id="0" name=""/>
        <dsp:cNvSpPr/>
      </dsp:nvSpPr>
      <dsp:spPr>
        <a:xfrm>
          <a:off x="1157893" y="2539491"/>
          <a:ext cx="275497" cy="2754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68BC8-4ACF-406D-AF3B-B4E74B3A17B9}">
      <dsp:nvSpPr>
        <dsp:cNvPr id="0" name=""/>
        <dsp:cNvSpPr/>
      </dsp:nvSpPr>
      <dsp:spPr>
        <a:xfrm>
          <a:off x="1403336" y="2883111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675A9-97FF-447B-B4EE-B4DBD2E4A801}">
      <dsp:nvSpPr>
        <dsp:cNvPr id="0" name=""/>
        <dsp:cNvSpPr/>
      </dsp:nvSpPr>
      <dsp:spPr>
        <a:xfrm>
          <a:off x="1624235" y="2490402"/>
          <a:ext cx="400723" cy="4007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581661-BC77-4FEF-8F71-B72DB515BC98}">
      <dsp:nvSpPr>
        <dsp:cNvPr id="0" name=""/>
        <dsp:cNvSpPr/>
      </dsp:nvSpPr>
      <dsp:spPr>
        <a:xfrm>
          <a:off x="2164209" y="2392225"/>
          <a:ext cx="275497" cy="275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FBF1DD-E72A-4AE4-A4B0-9F8C93FDEE0E}">
      <dsp:nvSpPr>
        <dsp:cNvPr id="0" name=""/>
        <dsp:cNvSpPr/>
      </dsp:nvSpPr>
      <dsp:spPr>
        <a:xfrm>
          <a:off x="2439706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15A5C-B9AF-4F9E-ABC9-ABAB3BE6C4BD}">
      <dsp:nvSpPr>
        <dsp:cNvPr id="0" name=""/>
        <dsp:cNvSpPr/>
      </dsp:nvSpPr>
      <dsp:spPr>
        <a:xfrm>
          <a:off x="3248802" y="1238985"/>
          <a:ext cx="2206625" cy="154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>
                  <a:lumMod val="75000"/>
                </a:schemeClr>
              </a:solidFill>
            </a:rPr>
            <a:t>Intégration des principes du DD au sein des ODR ? </a:t>
          </a:r>
          <a:endParaRPr lang="fr-FR" sz="18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248802" y="1238985"/>
        <a:ext cx="2206625" cy="1544637"/>
      </dsp:txXfrm>
    </dsp:sp>
    <dsp:sp modelId="{F8CC1552-0E95-48AC-95ED-62F89A667856}">
      <dsp:nvSpPr>
        <dsp:cNvPr id="0" name=""/>
        <dsp:cNvSpPr/>
      </dsp:nvSpPr>
      <dsp:spPr>
        <a:xfrm>
          <a:off x="3248802" y="2890900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(2017-2018)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Auteurs de programme et accompagnateurs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248802" y="2890900"/>
        <a:ext cx="2206625" cy="1360752"/>
      </dsp:txXfrm>
    </dsp:sp>
    <dsp:sp modelId="{E1C65F00-C244-46C5-A271-84AC92151863}">
      <dsp:nvSpPr>
        <dsp:cNvPr id="0" name=""/>
        <dsp:cNvSpPr/>
      </dsp:nvSpPr>
      <dsp:spPr>
        <a:xfrm>
          <a:off x="5455427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bg2"/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bg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9B613-127C-4496-8B81-67CEFD37B109}">
      <dsp:nvSpPr>
        <dsp:cNvPr id="0" name=""/>
        <dsp:cNvSpPr/>
      </dsp:nvSpPr>
      <dsp:spPr>
        <a:xfrm>
          <a:off x="6264523" y="1238985"/>
          <a:ext cx="2206625" cy="154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>
                  <a:lumMod val="75000"/>
                </a:schemeClr>
              </a:solidFill>
            </a:rPr>
            <a:t>Clarifier la finalité de l’évaluation et possibilité de la rendre participative eu égard aux principes de l’EPN</a:t>
          </a:r>
          <a:endParaRPr lang="fr-FR" sz="18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264523" y="1238985"/>
        <a:ext cx="2206625" cy="1544637"/>
      </dsp:txXfrm>
    </dsp:sp>
    <dsp:sp modelId="{6706569D-2C9D-4EC1-B4CF-1F0CE6AF703C}">
      <dsp:nvSpPr>
        <dsp:cNvPr id="0" name=""/>
        <dsp:cNvSpPr/>
      </dsp:nvSpPr>
      <dsp:spPr>
        <a:xfrm>
          <a:off x="6264523" y="2890900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(2018-2019)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Finalité : textes de référence, DDR et </a:t>
          </a:r>
          <a:r>
            <a:rPr lang="fr-FR" sz="1500" kern="1200" dirty="0" err="1" smtClean="0">
              <a:solidFill>
                <a:schemeClr val="bg1">
                  <a:lumMod val="75000"/>
                </a:schemeClr>
              </a:solidFill>
            </a:rPr>
            <a:t>qqs</a:t>
          </a: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 communes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EPN : experts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264523" y="2890900"/>
        <a:ext cx="2206625" cy="1360752"/>
      </dsp:txXfrm>
    </dsp:sp>
    <dsp:sp modelId="{FCB8B61D-CE6A-4A0E-A27E-A84DFE91C74B}">
      <dsp:nvSpPr>
        <dsp:cNvPr id="0" name=""/>
        <dsp:cNvSpPr/>
      </dsp:nvSpPr>
      <dsp:spPr>
        <a:xfrm>
          <a:off x="8471148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bg2"/>
            </a:gs>
            <a:gs pos="50000">
              <a:schemeClr val="bg2"/>
            </a:gs>
            <a:gs pos="100000">
              <a:schemeClr val="bg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C337B-A987-43E2-8BC0-1CC536805F13}">
      <dsp:nvSpPr>
        <dsp:cNvPr id="0" name=""/>
        <dsp:cNvSpPr/>
      </dsp:nvSpPr>
      <dsp:spPr>
        <a:xfrm>
          <a:off x="9445741" y="1128654"/>
          <a:ext cx="1875631" cy="1875631"/>
        </a:xfrm>
        <a:prstGeom prst="ellipse">
          <a:avLst/>
        </a:prstGeom>
        <a:gradFill rotWithShape="0">
          <a:gsLst>
            <a:gs pos="0">
              <a:schemeClr val="bg2"/>
            </a:gs>
            <a:gs pos="50000">
              <a:schemeClr val="bg2"/>
            </a:gs>
            <a:gs pos="100000">
              <a:schemeClr val="bg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Fondements à transmettre aux communes</a:t>
          </a:r>
          <a:endParaRPr lang="fr-FR" sz="1800" kern="1200" dirty="0"/>
        </a:p>
      </dsp:txBody>
      <dsp:txXfrm>
        <a:off x="9720421" y="1403334"/>
        <a:ext cx="1326271" cy="1326271"/>
      </dsp:txXfrm>
    </dsp:sp>
    <dsp:sp modelId="{8DC55822-9921-48F0-BCDC-B5A6182A4DCD}">
      <dsp:nvSpPr>
        <dsp:cNvPr id="0" name=""/>
        <dsp:cNvSpPr/>
      </dsp:nvSpPr>
      <dsp:spPr>
        <a:xfrm>
          <a:off x="9280244" y="3187435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Processus participatif initié au niveau régional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9280244" y="3187435"/>
        <a:ext cx="2206625" cy="1360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2D419-F65E-49E3-A679-FA7E5DF15D38}">
      <dsp:nvSpPr>
        <dsp:cNvPr id="0" name=""/>
        <dsp:cNvSpPr/>
      </dsp:nvSpPr>
      <dsp:spPr>
        <a:xfrm>
          <a:off x="154082" y="1655896"/>
          <a:ext cx="2203977" cy="726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Révision du Décret DR en 2014</a:t>
          </a:r>
          <a:endParaRPr lang="fr-FR" sz="1800" kern="1200" dirty="0"/>
        </a:p>
      </dsp:txBody>
      <dsp:txXfrm>
        <a:off x="154082" y="1655896"/>
        <a:ext cx="2203977" cy="726310"/>
      </dsp:txXfrm>
    </dsp:sp>
    <dsp:sp modelId="{C65C78DC-98EE-4EB7-A0C6-244CC8F3775C}">
      <dsp:nvSpPr>
        <dsp:cNvPr id="0" name=""/>
        <dsp:cNvSpPr/>
      </dsp:nvSpPr>
      <dsp:spPr>
        <a:xfrm>
          <a:off x="151577" y="1434997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08EE3-EE94-409D-B45F-1D95ECAA700C}">
      <dsp:nvSpPr>
        <dsp:cNvPr id="0" name=""/>
        <dsp:cNvSpPr/>
      </dsp:nvSpPr>
      <dsp:spPr>
        <a:xfrm>
          <a:off x="274299" y="1189555"/>
          <a:ext cx="175316" cy="1753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8FF6AA-104D-4CA0-80C3-BEABB1ED5A3E}">
      <dsp:nvSpPr>
        <dsp:cNvPr id="0" name=""/>
        <dsp:cNvSpPr/>
      </dsp:nvSpPr>
      <dsp:spPr>
        <a:xfrm>
          <a:off x="568830" y="1238643"/>
          <a:ext cx="275497" cy="275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51044-0052-4695-87B3-CF04395212DC}">
      <dsp:nvSpPr>
        <dsp:cNvPr id="0" name=""/>
        <dsp:cNvSpPr/>
      </dsp:nvSpPr>
      <dsp:spPr>
        <a:xfrm>
          <a:off x="814273" y="968656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17993-5CF3-473E-B447-5278E814F65E}">
      <dsp:nvSpPr>
        <dsp:cNvPr id="0" name=""/>
        <dsp:cNvSpPr/>
      </dsp:nvSpPr>
      <dsp:spPr>
        <a:xfrm>
          <a:off x="1133349" y="870479"/>
          <a:ext cx="175316" cy="17531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4BB3F-8C7D-47DB-9770-78CBA3E9DB50}">
      <dsp:nvSpPr>
        <dsp:cNvPr id="0" name=""/>
        <dsp:cNvSpPr/>
      </dsp:nvSpPr>
      <dsp:spPr>
        <a:xfrm>
          <a:off x="1526057" y="1042289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E75C2-7164-47C3-A217-EAEBA5C6BD4E}">
      <dsp:nvSpPr>
        <dsp:cNvPr id="0" name=""/>
        <dsp:cNvSpPr/>
      </dsp:nvSpPr>
      <dsp:spPr>
        <a:xfrm>
          <a:off x="1771500" y="1165010"/>
          <a:ext cx="275497" cy="2754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28BB1-9C77-4B10-A4DD-42D3B5D46C82}">
      <dsp:nvSpPr>
        <dsp:cNvPr id="0" name=""/>
        <dsp:cNvSpPr/>
      </dsp:nvSpPr>
      <dsp:spPr>
        <a:xfrm>
          <a:off x="2115120" y="1434997"/>
          <a:ext cx="175316" cy="1753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5ADF4-D1F3-4F99-B8FF-9E384986C996}">
      <dsp:nvSpPr>
        <dsp:cNvPr id="0" name=""/>
        <dsp:cNvSpPr/>
      </dsp:nvSpPr>
      <dsp:spPr>
        <a:xfrm>
          <a:off x="2262386" y="1704985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8FD6B-6B88-4BCE-80B1-FD330BFB8B48}">
      <dsp:nvSpPr>
        <dsp:cNvPr id="0" name=""/>
        <dsp:cNvSpPr/>
      </dsp:nvSpPr>
      <dsp:spPr>
        <a:xfrm>
          <a:off x="986083" y="1189555"/>
          <a:ext cx="450813" cy="45081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EC0B2-2B8C-4C90-9D9A-EF506FF98D71}">
      <dsp:nvSpPr>
        <dsp:cNvPr id="0" name=""/>
        <dsp:cNvSpPr/>
      </dsp:nvSpPr>
      <dsp:spPr>
        <a:xfrm>
          <a:off x="28856" y="2122238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24C10-AADB-4FB0-BD53-6D549F2529D2}">
      <dsp:nvSpPr>
        <dsp:cNvPr id="0" name=""/>
        <dsp:cNvSpPr/>
      </dsp:nvSpPr>
      <dsp:spPr>
        <a:xfrm>
          <a:off x="176121" y="2343136"/>
          <a:ext cx="275497" cy="2754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2E2250-5DD6-41DC-A66A-ACF451CB82A7}">
      <dsp:nvSpPr>
        <dsp:cNvPr id="0" name=""/>
        <dsp:cNvSpPr/>
      </dsp:nvSpPr>
      <dsp:spPr>
        <a:xfrm>
          <a:off x="544286" y="2539491"/>
          <a:ext cx="400723" cy="4007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BB7BF-0893-4AEA-88F7-4BA13C216532}">
      <dsp:nvSpPr>
        <dsp:cNvPr id="0" name=""/>
        <dsp:cNvSpPr/>
      </dsp:nvSpPr>
      <dsp:spPr>
        <a:xfrm>
          <a:off x="1059716" y="2858566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9D129-4E32-4390-B87B-9992BF21A27A}">
      <dsp:nvSpPr>
        <dsp:cNvPr id="0" name=""/>
        <dsp:cNvSpPr/>
      </dsp:nvSpPr>
      <dsp:spPr>
        <a:xfrm>
          <a:off x="1157893" y="2539491"/>
          <a:ext cx="275497" cy="2754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68BC8-4ACF-406D-AF3B-B4E74B3A17B9}">
      <dsp:nvSpPr>
        <dsp:cNvPr id="0" name=""/>
        <dsp:cNvSpPr/>
      </dsp:nvSpPr>
      <dsp:spPr>
        <a:xfrm>
          <a:off x="1403336" y="2883111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675A9-97FF-447B-B4EE-B4DBD2E4A801}">
      <dsp:nvSpPr>
        <dsp:cNvPr id="0" name=""/>
        <dsp:cNvSpPr/>
      </dsp:nvSpPr>
      <dsp:spPr>
        <a:xfrm>
          <a:off x="1624235" y="2490402"/>
          <a:ext cx="400723" cy="4007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581661-BC77-4FEF-8F71-B72DB515BC98}">
      <dsp:nvSpPr>
        <dsp:cNvPr id="0" name=""/>
        <dsp:cNvSpPr/>
      </dsp:nvSpPr>
      <dsp:spPr>
        <a:xfrm>
          <a:off x="2164209" y="2392225"/>
          <a:ext cx="275497" cy="275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FBF1DD-E72A-4AE4-A4B0-9F8C93FDEE0E}">
      <dsp:nvSpPr>
        <dsp:cNvPr id="0" name=""/>
        <dsp:cNvSpPr/>
      </dsp:nvSpPr>
      <dsp:spPr>
        <a:xfrm>
          <a:off x="2439706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15A5C-B9AF-4F9E-ABC9-ABAB3BE6C4BD}">
      <dsp:nvSpPr>
        <dsp:cNvPr id="0" name=""/>
        <dsp:cNvSpPr/>
      </dsp:nvSpPr>
      <dsp:spPr>
        <a:xfrm>
          <a:off x="3248802" y="1238985"/>
          <a:ext cx="2206625" cy="154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Intégration des principes du DD au sein des ODR ? </a:t>
          </a:r>
          <a:endParaRPr lang="fr-FR" sz="1800" kern="1200" dirty="0"/>
        </a:p>
      </dsp:txBody>
      <dsp:txXfrm>
        <a:off x="3248802" y="1238985"/>
        <a:ext cx="2206625" cy="1544637"/>
      </dsp:txXfrm>
    </dsp:sp>
    <dsp:sp modelId="{F8CC1552-0E95-48AC-95ED-62F89A667856}">
      <dsp:nvSpPr>
        <dsp:cNvPr id="0" name=""/>
        <dsp:cNvSpPr/>
      </dsp:nvSpPr>
      <dsp:spPr>
        <a:xfrm>
          <a:off x="3248802" y="2890900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(2017-2018)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Auteurs de programme et accompagnateurs</a:t>
          </a:r>
          <a:endParaRPr lang="fr-FR" sz="1500" kern="1200" dirty="0"/>
        </a:p>
      </dsp:txBody>
      <dsp:txXfrm>
        <a:off x="3248802" y="2890900"/>
        <a:ext cx="2206625" cy="1360752"/>
      </dsp:txXfrm>
    </dsp:sp>
    <dsp:sp modelId="{E1C65F00-C244-46C5-A271-84AC92151863}">
      <dsp:nvSpPr>
        <dsp:cNvPr id="0" name=""/>
        <dsp:cNvSpPr/>
      </dsp:nvSpPr>
      <dsp:spPr>
        <a:xfrm>
          <a:off x="5455427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9B613-127C-4496-8B81-67CEFD37B109}">
      <dsp:nvSpPr>
        <dsp:cNvPr id="0" name=""/>
        <dsp:cNvSpPr/>
      </dsp:nvSpPr>
      <dsp:spPr>
        <a:xfrm>
          <a:off x="6264523" y="1238985"/>
          <a:ext cx="2206625" cy="154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>
                  <a:lumMod val="75000"/>
                </a:schemeClr>
              </a:solidFill>
            </a:rPr>
            <a:t>Clarifier la finalité de l’évaluation et possibilité de la rendre participative eu égard aux principes de l’EPN</a:t>
          </a:r>
          <a:endParaRPr lang="fr-FR" sz="18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264523" y="1238985"/>
        <a:ext cx="2206625" cy="1544637"/>
      </dsp:txXfrm>
    </dsp:sp>
    <dsp:sp modelId="{6706569D-2C9D-4EC1-B4CF-1F0CE6AF703C}">
      <dsp:nvSpPr>
        <dsp:cNvPr id="0" name=""/>
        <dsp:cNvSpPr/>
      </dsp:nvSpPr>
      <dsp:spPr>
        <a:xfrm>
          <a:off x="6264523" y="2890900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(2018-2019)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Finalité : textes de référence, DDR et </a:t>
          </a:r>
          <a:r>
            <a:rPr lang="fr-FR" sz="1500" kern="1200" dirty="0" err="1" smtClean="0">
              <a:solidFill>
                <a:schemeClr val="bg1">
                  <a:lumMod val="75000"/>
                </a:schemeClr>
              </a:solidFill>
            </a:rPr>
            <a:t>qqs</a:t>
          </a: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 communes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EPN : experts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264523" y="2890900"/>
        <a:ext cx="2206625" cy="1360752"/>
      </dsp:txXfrm>
    </dsp:sp>
    <dsp:sp modelId="{FCB8B61D-CE6A-4A0E-A27E-A84DFE91C74B}">
      <dsp:nvSpPr>
        <dsp:cNvPr id="0" name=""/>
        <dsp:cNvSpPr/>
      </dsp:nvSpPr>
      <dsp:spPr>
        <a:xfrm>
          <a:off x="8471148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bg2"/>
            </a:gs>
            <a:gs pos="50000">
              <a:schemeClr val="bg2"/>
            </a:gs>
            <a:gs pos="100000">
              <a:schemeClr val="bg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C337B-A987-43E2-8BC0-1CC536805F13}">
      <dsp:nvSpPr>
        <dsp:cNvPr id="0" name=""/>
        <dsp:cNvSpPr/>
      </dsp:nvSpPr>
      <dsp:spPr>
        <a:xfrm>
          <a:off x="9445741" y="1128654"/>
          <a:ext cx="1875631" cy="1875631"/>
        </a:xfrm>
        <a:prstGeom prst="ellipse">
          <a:avLst/>
        </a:prstGeom>
        <a:gradFill rotWithShape="0">
          <a:gsLst>
            <a:gs pos="0">
              <a:schemeClr val="bg2"/>
            </a:gs>
            <a:gs pos="50000">
              <a:schemeClr val="bg2"/>
            </a:gs>
            <a:gs pos="100000">
              <a:schemeClr val="bg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Fondements à transmettre aux communes</a:t>
          </a:r>
          <a:endParaRPr lang="fr-FR" sz="1800" kern="1200" dirty="0"/>
        </a:p>
      </dsp:txBody>
      <dsp:txXfrm>
        <a:off x="9720421" y="1403334"/>
        <a:ext cx="1326271" cy="1326271"/>
      </dsp:txXfrm>
    </dsp:sp>
    <dsp:sp modelId="{8DC55822-9921-48F0-BCDC-B5A6182A4DCD}">
      <dsp:nvSpPr>
        <dsp:cNvPr id="0" name=""/>
        <dsp:cNvSpPr/>
      </dsp:nvSpPr>
      <dsp:spPr>
        <a:xfrm>
          <a:off x="9280244" y="3187435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Processus participatif initié au niveau régional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9280244" y="3187435"/>
        <a:ext cx="2206625" cy="1360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2D419-F65E-49E3-A679-FA7E5DF15D38}">
      <dsp:nvSpPr>
        <dsp:cNvPr id="0" name=""/>
        <dsp:cNvSpPr/>
      </dsp:nvSpPr>
      <dsp:spPr>
        <a:xfrm>
          <a:off x="154082" y="1655896"/>
          <a:ext cx="2203977" cy="726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Révision du Décret DR en 2014</a:t>
          </a:r>
          <a:endParaRPr lang="fr-FR" sz="1800" kern="1200" dirty="0"/>
        </a:p>
      </dsp:txBody>
      <dsp:txXfrm>
        <a:off x="154082" y="1655896"/>
        <a:ext cx="2203977" cy="726310"/>
      </dsp:txXfrm>
    </dsp:sp>
    <dsp:sp modelId="{C65C78DC-98EE-4EB7-A0C6-244CC8F3775C}">
      <dsp:nvSpPr>
        <dsp:cNvPr id="0" name=""/>
        <dsp:cNvSpPr/>
      </dsp:nvSpPr>
      <dsp:spPr>
        <a:xfrm>
          <a:off x="151577" y="1434997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08EE3-EE94-409D-B45F-1D95ECAA700C}">
      <dsp:nvSpPr>
        <dsp:cNvPr id="0" name=""/>
        <dsp:cNvSpPr/>
      </dsp:nvSpPr>
      <dsp:spPr>
        <a:xfrm>
          <a:off x="274299" y="1189555"/>
          <a:ext cx="175316" cy="1753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8FF6AA-104D-4CA0-80C3-BEABB1ED5A3E}">
      <dsp:nvSpPr>
        <dsp:cNvPr id="0" name=""/>
        <dsp:cNvSpPr/>
      </dsp:nvSpPr>
      <dsp:spPr>
        <a:xfrm>
          <a:off x="568830" y="1238643"/>
          <a:ext cx="275497" cy="275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51044-0052-4695-87B3-CF04395212DC}">
      <dsp:nvSpPr>
        <dsp:cNvPr id="0" name=""/>
        <dsp:cNvSpPr/>
      </dsp:nvSpPr>
      <dsp:spPr>
        <a:xfrm>
          <a:off x="814273" y="968656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17993-5CF3-473E-B447-5278E814F65E}">
      <dsp:nvSpPr>
        <dsp:cNvPr id="0" name=""/>
        <dsp:cNvSpPr/>
      </dsp:nvSpPr>
      <dsp:spPr>
        <a:xfrm>
          <a:off x="1133349" y="870479"/>
          <a:ext cx="175316" cy="17531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4BB3F-8C7D-47DB-9770-78CBA3E9DB50}">
      <dsp:nvSpPr>
        <dsp:cNvPr id="0" name=""/>
        <dsp:cNvSpPr/>
      </dsp:nvSpPr>
      <dsp:spPr>
        <a:xfrm>
          <a:off x="1526057" y="1042289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E75C2-7164-47C3-A217-EAEBA5C6BD4E}">
      <dsp:nvSpPr>
        <dsp:cNvPr id="0" name=""/>
        <dsp:cNvSpPr/>
      </dsp:nvSpPr>
      <dsp:spPr>
        <a:xfrm>
          <a:off x="1771500" y="1165010"/>
          <a:ext cx="275497" cy="2754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28BB1-9C77-4B10-A4DD-42D3B5D46C82}">
      <dsp:nvSpPr>
        <dsp:cNvPr id="0" name=""/>
        <dsp:cNvSpPr/>
      </dsp:nvSpPr>
      <dsp:spPr>
        <a:xfrm>
          <a:off x="2115120" y="1434997"/>
          <a:ext cx="175316" cy="1753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5ADF4-D1F3-4F99-B8FF-9E384986C996}">
      <dsp:nvSpPr>
        <dsp:cNvPr id="0" name=""/>
        <dsp:cNvSpPr/>
      </dsp:nvSpPr>
      <dsp:spPr>
        <a:xfrm>
          <a:off x="2262386" y="1704985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8FD6B-6B88-4BCE-80B1-FD330BFB8B48}">
      <dsp:nvSpPr>
        <dsp:cNvPr id="0" name=""/>
        <dsp:cNvSpPr/>
      </dsp:nvSpPr>
      <dsp:spPr>
        <a:xfrm>
          <a:off x="986083" y="1189555"/>
          <a:ext cx="450813" cy="45081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EC0B2-2B8C-4C90-9D9A-EF506FF98D71}">
      <dsp:nvSpPr>
        <dsp:cNvPr id="0" name=""/>
        <dsp:cNvSpPr/>
      </dsp:nvSpPr>
      <dsp:spPr>
        <a:xfrm>
          <a:off x="28856" y="2122238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24C10-AADB-4FB0-BD53-6D549F2529D2}">
      <dsp:nvSpPr>
        <dsp:cNvPr id="0" name=""/>
        <dsp:cNvSpPr/>
      </dsp:nvSpPr>
      <dsp:spPr>
        <a:xfrm>
          <a:off x="176121" y="2343136"/>
          <a:ext cx="275497" cy="2754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2E2250-5DD6-41DC-A66A-ACF451CB82A7}">
      <dsp:nvSpPr>
        <dsp:cNvPr id="0" name=""/>
        <dsp:cNvSpPr/>
      </dsp:nvSpPr>
      <dsp:spPr>
        <a:xfrm>
          <a:off x="544286" y="2539491"/>
          <a:ext cx="400723" cy="4007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BB7BF-0893-4AEA-88F7-4BA13C216532}">
      <dsp:nvSpPr>
        <dsp:cNvPr id="0" name=""/>
        <dsp:cNvSpPr/>
      </dsp:nvSpPr>
      <dsp:spPr>
        <a:xfrm>
          <a:off x="1059716" y="2858566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9D129-4E32-4390-B87B-9992BF21A27A}">
      <dsp:nvSpPr>
        <dsp:cNvPr id="0" name=""/>
        <dsp:cNvSpPr/>
      </dsp:nvSpPr>
      <dsp:spPr>
        <a:xfrm>
          <a:off x="1157893" y="2539491"/>
          <a:ext cx="275497" cy="2754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68BC8-4ACF-406D-AF3B-B4E74B3A17B9}">
      <dsp:nvSpPr>
        <dsp:cNvPr id="0" name=""/>
        <dsp:cNvSpPr/>
      </dsp:nvSpPr>
      <dsp:spPr>
        <a:xfrm>
          <a:off x="1403336" y="2883111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675A9-97FF-447B-B4EE-B4DBD2E4A801}">
      <dsp:nvSpPr>
        <dsp:cNvPr id="0" name=""/>
        <dsp:cNvSpPr/>
      </dsp:nvSpPr>
      <dsp:spPr>
        <a:xfrm>
          <a:off x="1624235" y="2490402"/>
          <a:ext cx="400723" cy="4007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581661-BC77-4FEF-8F71-B72DB515BC98}">
      <dsp:nvSpPr>
        <dsp:cNvPr id="0" name=""/>
        <dsp:cNvSpPr/>
      </dsp:nvSpPr>
      <dsp:spPr>
        <a:xfrm>
          <a:off x="2164209" y="2392225"/>
          <a:ext cx="275497" cy="275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FBF1DD-E72A-4AE4-A4B0-9F8C93FDEE0E}">
      <dsp:nvSpPr>
        <dsp:cNvPr id="0" name=""/>
        <dsp:cNvSpPr/>
      </dsp:nvSpPr>
      <dsp:spPr>
        <a:xfrm>
          <a:off x="2439706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15A5C-B9AF-4F9E-ABC9-ABAB3BE6C4BD}">
      <dsp:nvSpPr>
        <dsp:cNvPr id="0" name=""/>
        <dsp:cNvSpPr/>
      </dsp:nvSpPr>
      <dsp:spPr>
        <a:xfrm>
          <a:off x="3248802" y="1238985"/>
          <a:ext cx="2206625" cy="154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Intégration des principes du DD au sein des ODR ? </a:t>
          </a:r>
          <a:endParaRPr lang="fr-FR" sz="1800" kern="1200" dirty="0"/>
        </a:p>
      </dsp:txBody>
      <dsp:txXfrm>
        <a:off x="3248802" y="1238985"/>
        <a:ext cx="2206625" cy="1544637"/>
      </dsp:txXfrm>
    </dsp:sp>
    <dsp:sp modelId="{F8CC1552-0E95-48AC-95ED-62F89A667856}">
      <dsp:nvSpPr>
        <dsp:cNvPr id="0" name=""/>
        <dsp:cNvSpPr/>
      </dsp:nvSpPr>
      <dsp:spPr>
        <a:xfrm>
          <a:off x="3248802" y="2890900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(2017-2018)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Auteurs de programme et accompagnateurs</a:t>
          </a:r>
          <a:endParaRPr lang="fr-FR" sz="1500" kern="1200" dirty="0"/>
        </a:p>
      </dsp:txBody>
      <dsp:txXfrm>
        <a:off x="3248802" y="2890900"/>
        <a:ext cx="2206625" cy="1360752"/>
      </dsp:txXfrm>
    </dsp:sp>
    <dsp:sp modelId="{E1C65F00-C244-46C5-A271-84AC92151863}">
      <dsp:nvSpPr>
        <dsp:cNvPr id="0" name=""/>
        <dsp:cNvSpPr/>
      </dsp:nvSpPr>
      <dsp:spPr>
        <a:xfrm>
          <a:off x="5455427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9B613-127C-4496-8B81-67CEFD37B109}">
      <dsp:nvSpPr>
        <dsp:cNvPr id="0" name=""/>
        <dsp:cNvSpPr/>
      </dsp:nvSpPr>
      <dsp:spPr>
        <a:xfrm>
          <a:off x="6264523" y="1238985"/>
          <a:ext cx="2206625" cy="154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Clarifier la finalité de l’évaluation et possibilité de la rendre participative eu égard aux principes de l’EPN</a:t>
          </a:r>
          <a:endParaRPr lang="fr-FR" sz="1800" kern="1200" dirty="0"/>
        </a:p>
      </dsp:txBody>
      <dsp:txXfrm>
        <a:off x="6264523" y="1238985"/>
        <a:ext cx="2206625" cy="1544637"/>
      </dsp:txXfrm>
    </dsp:sp>
    <dsp:sp modelId="{6706569D-2C9D-4EC1-B4CF-1F0CE6AF703C}">
      <dsp:nvSpPr>
        <dsp:cNvPr id="0" name=""/>
        <dsp:cNvSpPr/>
      </dsp:nvSpPr>
      <dsp:spPr>
        <a:xfrm>
          <a:off x="6264523" y="2890900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(2018-2019)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Finalité : textes de référence, DDR et </a:t>
          </a:r>
          <a:r>
            <a:rPr lang="fr-FR" sz="1500" kern="1200" dirty="0" err="1" smtClean="0"/>
            <a:t>qqs</a:t>
          </a:r>
          <a:r>
            <a:rPr lang="fr-FR" sz="1500" kern="1200" dirty="0" smtClean="0"/>
            <a:t> communes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EPN : experts</a:t>
          </a:r>
          <a:endParaRPr lang="fr-FR" sz="1500" kern="1200" dirty="0"/>
        </a:p>
      </dsp:txBody>
      <dsp:txXfrm>
        <a:off x="6264523" y="2890900"/>
        <a:ext cx="2206625" cy="1360752"/>
      </dsp:txXfrm>
    </dsp:sp>
    <dsp:sp modelId="{FCB8B61D-CE6A-4A0E-A27E-A84DFE91C74B}">
      <dsp:nvSpPr>
        <dsp:cNvPr id="0" name=""/>
        <dsp:cNvSpPr/>
      </dsp:nvSpPr>
      <dsp:spPr>
        <a:xfrm>
          <a:off x="8471148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bg2"/>
            </a:gs>
            <a:gs pos="100000">
              <a:schemeClr val="bg2"/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C337B-A987-43E2-8BC0-1CC536805F13}">
      <dsp:nvSpPr>
        <dsp:cNvPr id="0" name=""/>
        <dsp:cNvSpPr/>
      </dsp:nvSpPr>
      <dsp:spPr>
        <a:xfrm>
          <a:off x="9445741" y="1128654"/>
          <a:ext cx="1875631" cy="1875631"/>
        </a:xfrm>
        <a:prstGeom prst="ellipse">
          <a:avLst/>
        </a:prstGeom>
        <a:gradFill rotWithShape="0">
          <a:gsLst>
            <a:gs pos="0">
              <a:schemeClr val="bg2"/>
            </a:gs>
            <a:gs pos="100000">
              <a:schemeClr val="bg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Fondements à transmettre aux communes</a:t>
          </a:r>
          <a:endParaRPr lang="fr-FR" sz="1800" kern="1200" dirty="0"/>
        </a:p>
      </dsp:txBody>
      <dsp:txXfrm>
        <a:off x="9720421" y="1403334"/>
        <a:ext cx="1326271" cy="1326271"/>
      </dsp:txXfrm>
    </dsp:sp>
    <dsp:sp modelId="{8DC55822-9921-48F0-BCDC-B5A6182A4DCD}">
      <dsp:nvSpPr>
        <dsp:cNvPr id="0" name=""/>
        <dsp:cNvSpPr/>
      </dsp:nvSpPr>
      <dsp:spPr>
        <a:xfrm>
          <a:off x="9280244" y="3187435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bg1">
                  <a:lumMod val="75000"/>
                </a:schemeClr>
              </a:solidFill>
            </a:rPr>
            <a:t>Processus participatif initié au niveau régional</a:t>
          </a:r>
          <a:endParaRPr lang="fr-FR" sz="15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9280244" y="3187435"/>
        <a:ext cx="2206625" cy="1360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2D419-F65E-49E3-A679-FA7E5DF15D38}">
      <dsp:nvSpPr>
        <dsp:cNvPr id="0" name=""/>
        <dsp:cNvSpPr/>
      </dsp:nvSpPr>
      <dsp:spPr>
        <a:xfrm>
          <a:off x="154082" y="1655896"/>
          <a:ext cx="2203977" cy="726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Révision du Décret DR en 2014</a:t>
          </a:r>
          <a:endParaRPr lang="fr-FR" sz="1800" kern="1200" dirty="0"/>
        </a:p>
      </dsp:txBody>
      <dsp:txXfrm>
        <a:off x="154082" y="1655896"/>
        <a:ext cx="2203977" cy="726310"/>
      </dsp:txXfrm>
    </dsp:sp>
    <dsp:sp modelId="{C65C78DC-98EE-4EB7-A0C6-244CC8F3775C}">
      <dsp:nvSpPr>
        <dsp:cNvPr id="0" name=""/>
        <dsp:cNvSpPr/>
      </dsp:nvSpPr>
      <dsp:spPr>
        <a:xfrm>
          <a:off x="151577" y="1434997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08EE3-EE94-409D-B45F-1D95ECAA700C}">
      <dsp:nvSpPr>
        <dsp:cNvPr id="0" name=""/>
        <dsp:cNvSpPr/>
      </dsp:nvSpPr>
      <dsp:spPr>
        <a:xfrm>
          <a:off x="274299" y="1189555"/>
          <a:ext cx="175316" cy="1753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8FF6AA-104D-4CA0-80C3-BEABB1ED5A3E}">
      <dsp:nvSpPr>
        <dsp:cNvPr id="0" name=""/>
        <dsp:cNvSpPr/>
      </dsp:nvSpPr>
      <dsp:spPr>
        <a:xfrm>
          <a:off x="568830" y="1238643"/>
          <a:ext cx="275497" cy="275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51044-0052-4695-87B3-CF04395212DC}">
      <dsp:nvSpPr>
        <dsp:cNvPr id="0" name=""/>
        <dsp:cNvSpPr/>
      </dsp:nvSpPr>
      <dsp:spPr>
        <a:xfrm>
          <a:off x="814273" y="968656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17993-5CF3-473E-B447-5278E814F65E}">
      <dsp:nvSpPr>
        <dsp:cNvPr id="0" name=""/>
        <dsp:cNvSpPr/>
      </dsp:nvSpPr>
      <dsp:spPr>
        <a:xfrm>
          <a:off x="1133349" y="870479"/>
          <a:ext cx="175316" cy="17531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4BB3F-8C7D-47DB-9770-78CBA3E9DB50}">
      <dsp:nvSpPr>
        <dsp:cNvPr id="0" name=""/>
        <dsp:cNvSpPr/>
      </dsp:nvSpPr>
      <dsp:spPr>
        <a:xfrm>
          <a:off x="1526057" y="1042289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E75C2-7164-47C3-A217-EAEBA5C6BD4E}">
      <dsp:nvSpPr>
        <dsp:cNvPr id="0" name=""/>
        <dsp:cNvSpPr/>
      </dsp:nvSpPr>
      <dsp:spPr>
        <a:xfrm>
          <a:off x="1771500" y="1165010"/>
          <a:ext cx="275497" cy="2754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28BB1-9C77-4B10-A4DD-42D3B5D46C82}">
      <dsp:nvSpPr>
        <dsp:cNvPr id="0" name=""/>
        <dsp:cNvSpPr/>
      </dsp:nvSpPr>
      <dsp:spPr>
        <a:xfrm>
          <a:off x="2115120" y="1434997"/>
          <a:ext cx="175316" cy="1753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5ADF4-D1F3-4F99-B8FF-9E384986C996}">
      <dsp:nvSpPr>
        <dsp:cNvPr id="0" name=""/>
        <dsp:cNvSpPr/>
      </dsp:nvSpPr>
      <dsp:spPr>
        <a:xfrm>
          <a:off x="2262386" y="1704985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8FD6B-6B88-4BCE-80B1-FD330BFB8B48}">
      <dsp:nvSpPr>
        <dsp:cNvPr id="0" name=""/>
        <dsp:cNvSpPr/>
      </dsp:nvSpPr>
      <dsp:spPr>
        <a:xfrm>
          <a:off x="986083" y="1189555"/>
          <a:ext cx="450813" cy="45081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EC0B2-2B8C-4C90-9D9A-EF506FF98D71}">
      <dsp:nvSpPr>
        <dsp:cNvPr id="0" name=""/>
        <dsp:cNvSpPr/>
      </dsp:nvSpPr>
      <dsp:spPr>
        <a:xfrm>
          <a:off x="28856" y="2122238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24C10-AADB-4FB0-BD53-6D549F2529D2}">
      <dsp:nvSpPr>
        <dsp:cNvPr id="0" name=""/>
        <dsp:cNvSpPr/>
      </dsp:nvSpPr>
      <dsp:spPr>
        <a:xfrm>
          <a:off x="176121" y="2343136"/>
          <a:ext cx="275497" cy="2754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2E2250-5DD6-41DC-A66A-ACF451CB82A7}">
      <dsp:nvSpPr>
        <dsp:cNvPr id="0" name=""/>
        <dsp:cNvSpPr/>
      </dsp:nvSpPr>
      <dsp:spPr>
        <a:xfrm>
          <a:off x="544286" y="2539491"/>
          <a:ext cx="400723" cy="4007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BB7BF-0893-4AEA-88F7-4BA13C216532}">
      <dsp:nvSpPr>
        <dsp:cNvPr id="0" name=""/>
        <dsp:cNvSpPr/>
      </dsp:nvSpPr>
      <dsp:spPr>
        <a:xfrm>
          <a:off x="1059716" y="2858566"/>
          <a:ext cx="175316" cy="1753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9D129-4E32-4390-B87B-9992BF21A27A}">
      <dsp:nvSpPr>
        <dsp:cNvPr id="0" name=""/>
        <dsp:cNvSpPr/>
      </dsp:nvSpPr>
      <dsp:spPr>
        <a:xfrm>
          <a:off x="1157893" y="2539491"/>
          <a:ext cx="275497" cy="2754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68BC8-4ACF-406D-AF3B-B4E74B3A17B9}">
      <dsp:nvSpPr>
        <dsp:cNvPr id="0" name=""/>
        <dsp:cNvSpPr/>
      </dsp:nvSpPr>
      <dsp:spPr>
        <a:xfrm>
          <a:off x="1403336" y="2883111"/>
          <a:ext cx="175316" cy="175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675A9-97FF-447B-B4EE-B4DBD2E4A801}">
      <dsp:nvSpPr>
        <dsp:cNvPr id="0" name=""/>
        <dsp:cNvSpPr/>
      </dsp:nvSpPr>
      <dsp:spPr>
        <a:xfrm>
          <a:off x="1624235" y="2490402"/>
          <a:ext cx="400723" cy="4007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581661-BC77-4FEF-8F71-B72DB515BC98}">
      <dsp:nvSpPr>
        <dsp:cNvPr id="0" name=""/>
        <dsp:cNvSpPr/>
      </dsp:nvSpPr>
      <dsp:spPr>
        <a:xfrm>
          <a:off x="2164209" y="2392225"/>
          <a:ext cx="275497" cy="275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FBF1DD-E72A-4AE4-A4B0-9F8C93FDEE0E}">
      <dsp:nvSpPr>
        <dsp:cNvPr id="0" name=""/>
        <dsp:cNvSpPr/>
      </dsp:nvSpPr>
      <dsp:spPr>
        <a:xfrm>
          <a:off x="2439706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15A5C-B9AF-4F9E-ABC9-ABAB3BE6C4BD}">
      <dsp:nvSpPr>
        <dsp:cNvPr id="0" name=""/>
        <dsp:cNvSpPr/>
      </dsp:nvSpPr>
      <dsp:spPr>
        <a:xfrm>
          <a:off x="3248802" y="1238985"/>
          <a:ext cx="2206625" cy="154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Intégration des principes du DD au sein des ODR ? </a:t>
          </a:r>
          <a:endParaRPr lang="fr-FR" sz="1800" kern="1200" dirty="0"/>
        </a:p>
      </dsp:txBody>
      <dsp:txXfrm>
        <a:off x="3248802" y="1238985"/>
        <a:ext cx="2206625" cy="1544637"/>
      </dsp:txXfrm>
    </dsp:sp>
    <dsp:sp modelId="{F8CC1552-0E95-48AC-95ED-62F89A667856}">
      <dsp:nvSpPr>
        <dsp:cNvPr id="0" name=""/>
        <dsp:cNvSpPr/>
      </dsp:nvSpPr>
      <dsp:spPr>
        <a:xfrm>
          <a:off x="3248802" y="2890900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(2017-2018)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Auteurs de programme et accompagnateurs</a:t>
          </a:r>
          <a:endParaRPr lang="fr-FR" sz="1500" kern="1200" dirty="0"/>
        </a:p>
      </dsp:txBody>
      <dsp:txXfrm>
        <a:off x="3248802" y="2890900"/>
        <a:ext cx="2206625" cy="1360752"/>
      </dsp:txXfrm>
    </dsp:sp>
    <dsp:sp modelId="{E1C65F00-C244-46C5-A271-84AC92151863}">
      <dsp:nvSpPr>
        <dsp:cNvPr id="0" name=""/>
        <dsp:cNvSpPr/>
      </dsp:nvSpPr>
      <dsp:spPr>
        <a:xfrm>
          <a:off x="5455427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9B613-127C-4496-8B81-67CEFD37B109}">
      <dsp:nvSpPr>
        <dsp:cNvPr id="0" name=""/>
        <dsp:cNvSpPr/>
      </dsp:nvSpPr>
      <dsp:spPr>
        <a:xfrm>
          <a:off x="6264523" y="1238985"/>
          <a:ext cx="2206625" cy="154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Clarifier la finalité de l’évaluation et possibilité de la rendre participative eu égard aux principes de l’EPN</a:t>
          </a:r>
          <a:endParaRPr lang="fr-FR" sz="1800" kern="1200" dirty="0"/>
        </a:p>
      </dsp:txBody>
      <dsp:txXfrm>
        <a:off x="6264523" y="1238985"/>
        <a:ext cx="2206625" cy="1544637"/>
      </dsp:txXfrm>
    </dsp:sp>
    <dsp:sp modelId="{6706569D-2C9D-4EC1-B4CF-1F0CE6AF703C}">
      <dsp:nvSpPr>
        <dsp:cNvPr id="0" name=""/>
        <dsp:cNvSpPr/>
      </dsp:nvSpPr>
      <dsp:spPr>
        <a:xfrm>
          <a:off x="6264523" y="2890900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(2018-2019)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Finalité : textes de référence, DDR et </a:t>
          </a:r>
          <a:r>
            <a:rPr lang="fr-FR" sz="1500" kern="1200" dirty="0" err="1" smtClean="0"/>
            <a:t>qqs</a:t>
          </a:r>
          <a:r>
            <a:rPr lang="fr-FR" sz="1500" kern="1200" dirty="0" smtClean="0"/>
            <a:t> communes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EPN : experts</a:t>
          </a:r>
          <a:endParaRPr lang="fr-FR" sz="1500" kern="1200" dirty="0"/>
        </a:p>
      </dsp:txBody>
      <dsp:txXfrm>
        <a:off x="6264523" y="2890900"/>
        <a:ext cx="2206625" cy="1360752"/>
      </dsp:txXfrm>
    </dsp:sp>
    <dsp:sp modelId="{FCB8B61D-CE6A-4A0E-A27E-A84DFE91C74B}">
      <dsp:nvSpPr>
        <dsp:cNvPr id="0" name=""/>
        <dsp:cNvSpPr/>
      </dsp:nvSpPr>
      <dsp:spPr>
        <a:xfrm>
          <a:off x="8471148" y="1238235"/>
          <a:ext cx="809095" cy="154465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C337B-A987-43E2-8BC0-1CC536805F13}">
      <dsp:nvSpPr>
        <dsp:cNvPr id="0" name=""/>
        <dsp:cNvSpPr/>
      </dsp:nvSpPr>
      <dsp:spPr>
        <a:xfrm>
          <a:off x="9445741" y="1128654"/>
          <a:ext cx="1875631" cy="18756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Fondements à transmettre aux communes</a:t>
          </a:r>
          <a:endParaRPr lang="fr-FR" sz="1800" kern="1200" dirty="0"/>
        </a:p>
      </dsp:txBody>
      <dsp:txXfrm>
        <a:off x="9720421" y="1403334"/>
        <a:ext cx="1326271" cy="1326271"/>
      </dsp:txXfrm>
    </dsp:sp>
    <dsp:sp modelId="{8DC55822-9921-48F0-BCDC-B5A6182A4DCD}">
      <dsp:nvSpPr>
        <dsp:cNvPr id="0" name=""/>
        <dsp:cNvSpPr/>
      </dsp:nvSpPr>
      <dsp:spPr>
        <a:xfrm>
          <a:off x="9280244" y="3187435"/>
          <a:ext cx="2206625" cy="136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Processus participatif initié au niveau régional</a:t>
          </a:r>
          <a:endParaRPr lang="fr-FR" sz="1500" kern="1200" dirty="0"/>
        </a:p>
      </dsp:txBody>
      <dsp:txXfrm>
        <a:off x="9280244" y="3187435"/>
        <a:ext cx="2206625" cy="1360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0D191-3878-43B5-8993-81C2130355A7}">
      <dsp:nvSpPr>
        <dsp:cNvPr id="0" name=""/>
        <dsp:cNvSpPr/>
      </dsp:nvSpPr>
      <dsp:spPr>
        <a:xfrm>
          <a:off x="7076684" y="3315136"/>
          <a:ext cx="1033454" cy="460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48"/>
              </a:lnTo>
              <a:lnTo>
                <a:pt x="1033454" y="274748"/>
              </a:lnTo>
              <a:lnTo>
                <a:pt x="1033454" y="46086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C77AB-E702-4EC0-8AB1-6127BD6A35A2}">
      <dsp:nvSpPr>
        <dsp:cNvPr id="0" name=""/>
        <dsp:cNvSpPr/>
      </dsp:nvSpPr>
      <dsp:spPr>
        <a:xfrm>
          <a:off x="6043230" y="3315136"/>
          <a:ext cx="1033454" cy="460869"/>
        </a:xfrm>
        <a:custGeom>
          <a:avLst/>
          <a:gdLst/>
          <a:ahLst/>
          <a:cxnLst/>
          <a:rect l="0" t="0" r="0" b="0"/>
          <a:pathLst>
            <a:path>
              <a:moveTo>
                <a:pt x="1033454" y="0"/>
              </a:moveTo>
              <a:lnTo>
                <a:pt x="1033454" y="274748"/>
              </a:lnTo>
              <a:lnTo>
                <a:pt x="0" y="274748"/>
              </a:lnTo>
              <a:lnTo>
                <a:pt x="0" y="46086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C3374-9CDE-4C7B-9880-54C8AE477FE4}">
      <dsp:nvSpPr>
        <dsp:cNvPr id="0" name=""/>
        <dsp:cNvSpPr/>
      </dsp:nvSpPr>
      <dsp:spPr>
        <a:xfrm>
          <a:off x="6041354" y="2056609"/>
          <a:ext cx="1035329" cy="460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48"/>
              </a:lnTo>
              <a:lnTo>
                <a:pt x="1035329" y="274748"/>
              </a:lnTo>
              <a:lnTo>
                <a:pt x="1035329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848E3-B0ED-4C99-8071-3876AF44926B}">
      <dsp:nvSpPr>
        <dsp:cNvPr id="0" name=""/>
        <dsp:cNvSpPr/>
      </dsp:nvSpPr>
      <dsp:spPr>
        <a:xfrm>
          <a:off x="5009776" y="2056609"/>
          <a:ext cx="1031578" cy="460869"/>
        </a:xfrm>
        <a:custGeom>
          <a:avLst/>
          <a:gdLst/>
          <a:ahLst/>
          <a:cxnLst/>
          <a:rect l="0" t="0" r="0" b="0"/>
          <a:pathLst>
            <a:path>
              <a:moveTo>
                <a:pt x="1031578" y="0"/>
              </a:moveTo>
              <a:lnTo>
                <a:pt x="1031578" y="274748"/>
              </a:lnTo>
              <a:lnTo>
                <a:pt x="0" y="274748"/>
              </a:lnTo>
              <a:lnTo>
                <a:pt x="0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7ECFA-877A-4F21-B206-7F9439610F1C}">
      <dsp:nvSpPr>
        <dsp:cNvPr id="0" name=""/>
        <dsp:cNvSpPr/>
      </dsp:nvSpPr>
      <dsp:spPr>
        <a:xfrm>
          <a:off x="3952904" y="798082"/>
          <a:ext cx="2088449" cy="460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48"/>
              </a:lnTo>
              <a:lnTo>
                <a:pt x="2088449" y="274748"/>
              </a:lnTo>
              <a:lnTo>
                <a:pt x="2088449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B211C-6363-4E9E-AF55-3FE21A320E23}">
      <dsp:nvSpPr>
        <dsp:cNvPr id="0" name=""/>
        <dsp:cNvSpPr/>
      </dsp:nvSpPr>
      <dsp:spPr>
        <a:xfrm>
          <a:off x="2939116" y="3315136"/>
          <a:ext cx="1033454" cy="460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48"/>
              </a:lnTo>
              <a:lnTo>
                <a:pt x="1033454" y="274748"/>
              </a:lnTo>
              <a:lnTo>
                <a:pt x="1033454" y="46086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FBB03-651E-4D48-8387-F59EA1A5703B}">
      <dsp:nvSpPr>
        <dsp:cNvPr id="0" name=""/>
        <dsp:cNvSpPr/>
      </dsp:nvSpPr>
      <dsp:spPr>
        <a:xfrm>
          <a:off x="1905662" y="3315136"/>
          <a:ext cx="1033454" cy="460869"/>
        </a:xfrm>
        <a:custGeom>
          <a:avLst/>
          <a:gdLst/>
          <a:ahLst/>
          <a:cxnLst/>
          <a:rect l="0" t="0" r="0" b="0"/>
          <a:pathLst>
            <a:path>
              <a:moveTo>
                <a:pt x="1033454" y="0"/>
              </a:moveTo>
              <a:lnTo>
                <a:pt x="1033454" y="274748"/>
              </a:lnTo>
              <a:lnTo>
                <a:pt x="0" y="274748"/>
              </a:lnTo>
              <a:lnTo>
                <a:pt x="0" y="46086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22E90-DB06-4B13-B869-DE77547720FB}">
      <dsp:nvSpPr>
        <dsp:cNvPr id="0" name=""/>
        <dsp:cNvSpPr/>
      </dsp:nvSpPr>
      <dsp:spPr>
        <a:xfrm>
          <a:off x="1943118" y="2056609"/>
          <a:ext cx="995998" cy="460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48"/>
              </a:lnTo>
              <a:lnTo>
                <a:pt x="995998" y="274748"/>
              </a:lnTo>
              <a:lnTo>
                <a:pt x="995998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31165-CFEC-434D-B93D-F920C9FE342C}">
      <dsp:nvSpPr>
        <dsp:cNvPr id="0" name=""/>
        <dsp:cNvSpPr/>
      </dsp:nvSpPr>
      <dsp:spPr>
        <a:xfrm>
          <a:off x="872207" y="2056609"/>
          <a:ext cx="1070910" cy="460869"/>
        </a:xfrm>
        <a:custGeom>
          <a:avLst/>
          <a:gdLst/>
          <a:ahLst/>
          <a:cxnLst/>
          <a:rect l="0" t="0" r="0" b="0"/>
          <a:pathLst>
            <a:path>
              <a:moveTo>
                <a:pt x="1070910" y="0"/>
              </a:moveTo>
              <a:lnTo>
                <a:pt x="1070910" y="274748"/>
              </a:lnTo>
              <a:lnTo>
                <a:pt x="0" y="274748"/>
              </a:lnTo>
              <a:lnTo>
                <a:pt x="0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E51B3-38F4-482D-8D57-FBBCDDD1DB9E}">
      <dsp:nvSpPr>
        <dsp:cNvPr id="0" name=""/>
        <dsp:cNvSpPr/>
      </dsp:nvSpPr>
      <dsp:spPr>
        <a:xfrm>
          <a:off x="1943118" y="798082"/>
          <a:ext cx="2009786" cy="460869"/>
        </a:xfrm>
        <a:custGeom>
          <a:avLst/>
          <a:gdLst/>
          <a:ahLst/>
          <a:cxnLst/>
          <a:rect l="0" t="0" r="0" b="0"/>
          <a:pathLst>
            <a:path>
              <a:moveTo>
                <a:pt x="2009786" y="0"/>
              </a:moveTo>
              <a:lnTo>
                <a:pt x="2009786" y="274748"/>
              </a:lnTo>
              <a:lnTo>
                <a:pt x="0" y="274748"/>
              </a:lnTo>
              <a:lnTo>
                <a:pt x="0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9A0B7-4075-4CA3-8688-0874491FDA63}">
      <dsp:nvSpPr>
        <dsp:cNvPr id="0" name=""/>
        <dsp:cNvSpPr/>
      </dsp:nvSpPr>
      <dsp:spPr>
        <a:xfrm>
          <a:off x="3182601" y="424"/>
          <a:ext cx="1540607" cy="797658"/>
        </a:xfrm>
        <a:prstGeom prst="rect">
          <a:avLst/>
        </a:prstGeom>
        <a:solidFill>
          <a:schemeClr val="bg1"/>
        </a:solidFill>
        <a:ln w="1905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Régional ou local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3182601" y="424"/>
        <a:ext cx="1540607" cy="797658"/>
      </dsp:txXfrm>
    </dsp:sp>
    <dsp:sp modelId="{32CD8992-8DA0-4E33-B7FE-3FB7575DB2ED}">
      <dsp:nvSpPr>
        <dsp:cNvPr id="0" name=""/>
        <dsp:cNvSpPr/>
      </dsp:nvSpPr>
      <dsp:spPr>
        <a:xfrm>
          <a:off x="3490722" y="620824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3490722" y="620824"/>
        <a:ext cx="1386546" cy="265886"/>
      </dsp:txXfrm>
    </dsp:sp>
    <dsp:sp modelId="{DBAFE122-4E96-4E9B-9369-3ACB433CB447}">
      <dsp:nvSpPr>
        <dsp:cNvPr id="0" name=""/>
        <dsp:cNvSpPr/>
      </dsp:nvSpPr>
      <dsp:spPr>
        <a:xfrm>
          <a:off x="1094151" y="1258951"/>
          <a:ext cx="1697933" cy="797658"/>
        </a:xfrm>
        <a:prstGeom prst="rect">
          <a:avLst/>
        </a:prstGeom>
        <a:solidFill>
          <a:schemeClr val="accent6"/>
        </a:solidFill>
        <a:ln w="1905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Programme/stratégie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1094151" y="1258951"/>
        <a:ext cx="1697933" cy="797658"/>
      </dsp:txXfrm>
    </dsp:sp>
    <dsp:sp modelId="{8157009F-3698-475A-807B-7C2D60A22741}">
      <dsp:nvSpPr>
        <dsp:cNvPr id="0" name=""/>
        <dsp:cNvSpPr/>
      </dsp:nvSpPr>
      <dsp:spPr>
        <a:xfrm>
          <a:off x="1480936" y="1879352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1480936" y="1879352"/>
        <a:ext cx="1386546" cy="265886"/>
      </dsp:txXfrm>
    </dsp:sp>
    <dsp:sp modelId="{864C3DAE-E021-41FF-BA76-75EC27091EB6}">
      <dsp:nvSpPr>
        <dsp:cNvPr id="0" name=""/>
        <dsp:cNvSpPr/>
      </dsp:nvSpPr>
      <dsp:spPr>
        <a:xfrm>
          <a:off x="98153" y="2517478"/>
          <a:ext cx="1548109" cy="797658"/>
        </a:xfrm>
        <a:prstGeom prst="rect">
          <a:avLst/>
        </a:prstGeom>
        <a:solidFill>
          <a:srgbClr val="FFFF00"/>
        </a:solid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Processus d’exécution = conditions de mise en œuvre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98153" y="2517478"/>
        <a:ext cx="1548109" cy="797658"/>
      </dsp:txXfrm>
    </dsp:sp>
    <dsp:sp modelId="{32AE0D29-718F-4BFC-A65B-F6C3A1EA76A5}">
      <dsp:nvSpPr>
        <dsp:cNvPr id="0" name=""/>
        <dsp:cNvSpPr/>
      </dsp:nvSpPr>
      <dsp:spPr>
        <a:xfrm>
          <a:off x="410025" y="3137879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410025" y="3137879"/>
        <a:ext cx="1386546" cy="265886"/>
      </dsp:txXfrm>
    </dsp:sp>
    <dsp:sp modelId="{2507D81C-FB76-40E6-87E2-C216ADC174A4}">
      <dsp:nvSpPr>
        <dsp:cNvPr id="0" name=""/>
        <dsp:cNvSpPr/>
      </dsp:nvSpPr>
      <dsp:spPr>
        <a:xfrm>
          <a:off x="2168812" y="2517478"/>
          <a:ext cx="1540607" cy="797658"/>
        </a:xfrm>
        <a:prstGeom prst="rect">
          <a:avLst/>
        </a:prstGeom>
        <a:pattFill prst="wdUpDiag">
          <a:fgClr>
            <a:srgbClr val="00FFCC"/>
          </a:fgClr>
          <a:bgClr>
            <a:srgbClr val="FFFF00"/>
          </a:bgClr>
        </a:patt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baseline="0" dirty="0" smtClean="0">
              <a:solidFill>
                <a:schemeClr val="tx1"/>
              </a:solidFill>
              <a:latin typeface="+mj-lt"/>
            </a:rPr>
            <a:t>Atteinte des objectifs, = réalisations, résultats</a:t>
          </a:r>
          <a:endParaRPr lang="fr-FR" sz="1300" kern="1200" baseline="0" dirty="0">
            <a:solidFill>
              <a:schemeClr val="tx1"/>
            </a:solidFill>
            <a:latin typeface="+mj-lt"/>
          </a:endParaRPr>
        </a:p>
      </dsp:txBody>
      <dsp:txXfrm>
        <a:off x="2168812" y="2517478"/>
        <a:ext cx="1540607" cy="797658"/>
      </dsp:txXfrm>
    </dsp:sp>
    <dsp:sp modelId="{A539DDEA-99FB-4644-8927-5F959DEBFC2A}">
      <dsp:nvSpPr>
        <dsp:cNvPr id="0" name=""/>
        <dsp:cNvSpPr/>
      </dsp:nvSpPr>
      <dsp:spPr>
        <a:xfrm>
          <a:off x="2476934" y="3137879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2476934" y="3137879"/>
        <a:ext cx="1386546" cy="265886"/>
      </dsp:txXfrm>
    </dsp:sp>
    <dsp:sp modelId="{DC49082C-A7EB-4F4B-A868-29B48FED37C1}">
      <dsp:nvSpPr>
        <dsp:cNvPr id="0" name=""/>
        <dsp:cNvSpPr/>
      </dsp:nvSpPr>
      <dsp:spPr>
        <a:xfrm>
          <a:off x="1135358" y="3776005"/>
          <a:ext cx="1540607" cy="797658"/>
        </a:xfrm>
        <a:prstGeom prst="rect">
          <a:avLst/>
        </a:prstGeom>
        <a:noFill/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Court terme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1135358" y="3776005"/>
        <a:ext cx="1540607" cy="797658"/>
      </dsp:txXfrm>
    </dsp:sp>
    <dsp:sp modelId="{6F62FCBF-33DF-4BCA-AC6B-09A134A7B5D7}">
      <dsp:nvSpPr>
        <dsp:cNvPr id="0" name=""/>
        <dsp:cNvSpPr/>
      </dsp:nvSpPr>
      <dsp:spPr>
        <a:xfrm>
          <a:off x="1443480" y="4396406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latin typeface="+mj-lt"/>
          </a:endParaRPr>
        </a:p>
      </dsp:txBody>
      <dsp:txXfrm>
        <a:off x="1443480" y="4396406"/>
        <a:ext cx="1386546" cy="265886"/>
      </dsp:txXfrm>
    </dsp:sp>
    <dsp:sp modelId="{3F9A31F1-101B-4A16-87B2-543CCB75CAF3}">
      <dsp:nvSpPr>
        <dsp:cNvPr id="0" name=""/>
        <dsp:cNvSpPr/>
      </dsp:nvSpPr>
      <dsp:spPr>
        <a:xfrm>
          <a:off x="3202266" y="3776005"/>
          <a:ext cx="1540607" cy="797658"/>
        </a:xfrm>
        <a:prstGeom prst="rect">
          <a:avLst/>
        </a:prstGeom>
        <a:solidFill>
          <a:srgbClr val="4D7CFE"/>
        </a:solid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baseline="0" dirty="0" smtClean="0">
              <a:solidFill>
                <a:schemeClr val="tx1"/>
              </a:solidFill>
              <a:latin typeface="+mj-lt"/>
            </a:rPr>
            <a:t>Moyen, long terme (impacts)</a:t>
          </a:r>
          <a:endParaRPr lang="fr-FR" sz="1300" kern="1200" baseline="0" dirty="0">
            <a:solidFill>
              <a:schemeClr val="tx1"/>
            </a:solidFill>
            <a:latin typeface="+mj-lt"/>
          </a:endParaRPr>
        </a:p>
      </dsp:txBody>
      <dsp:txXfrm>
        <a:off x="3202266" y="3776005"/>
        <a:ext cx="1540607" cy="797658"/>
      </dsp:txXfrm>
    </dsp:sp>
    <dsp:sp modelId="{90B06014-75F9-4465-ACB0-DB65BC1FE609}">
      <dsp:nvSpPr>
        <dsp:cNvPr id="0" name=""/>
        <dsp:cNvSpPr/>
      </dsp:nvSpPr>
      <dsp:spPr>
        <a:xfrm>
          <a:off x="3510388" y="4396406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latin typeface="+mj-lt"/>
          </a:endParaRPr>
        </a:p>
      </dsp:txBody>
      <dsp:txXfrm>
        <a:off x="3510388" y="4396406"/>
        <a:ext cx="1386546" cy="265886"/>
      </dsp:txXfrm>
    </dsp:sp>
    <dsp:sp modelId="{1791B3F6-8417-4193-9B5B-35CDFD9D8C92}">
      <dsp:nvSpPr>
        <dsp:cNvPr id="0" name=""/>
        <dsp:cNvSpPr/>
      </dsp:nvSpPr>
      <dsp:spPr>
        <a:xfrm>
          <a:off x="5271051" y="1258951"/>
          <a:ext cx="1540607" cy="797658"/>
        </a:xfrm>
        <a:prstGeom prst="rect">
          <a:avLst/>
        </a:prstGeom>
        <a:solidFill>
          <a:schemeClr val="accent2"/>
        </a:solidFill>
        <a:ln w="1905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Projets/actions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5271051" y="1258951"/>
        <a:ext cx="1540607" cy="797658"/>
      </dsp:txXfrm>
    </dsp:sp>
    <dsp:sp modelId="{049484D5-0298-4EE2-9143-4500E6958222}">
      <dsp:nvSpPr>
        <dsp:cNvPr id="0" name=""/>
        <dsp:cNvSpPr/>
      </dsp:nvSpPr>
      <dsp:spPr>
        <a:xfrm>
          <a:off x="5579172" y="1879352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5579172" y="1879352"/>
        <a:ext cx="1386546" cy="265886"/>
      </dsp:txXfrm>
    </dsp:sp>
    <dsp:sp modelId="{61CF1466-C0B0-4BB1-9A6A-4FB44860886E}">
      <dsp:nvSpPr>
        <dsp:cNvPr id="0" name=""/>
        <dsp:cNvSpPr/>
      </dsp:nvSpPr>
      <dsp:spPr>
        <a:xfrm>
          <a:off x="4235721" y="2517478"/>
          <a:ext cx="1548109" cy="797658"/>
        </a:xfrm>
        <a:prstGeom prst="rect">
          <a:avLst/>
        </a:prstGeom>
        <a:pattFill prst="wdUpDiag">
          <a:fgClr>
            <a:schemeClr val="accent2"/>
          </a:fgClr>
          <a:bgClr>
            <a:srgbClr val="FFFF00"/>
          </a:bgClr>
        </a:patt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Processus d’exécution = conditions de mise en œuvre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4235721" y="2517478"/>
        <a:ext cx="1548109" cy="797658"/>
      </dsp:txXfrm>
    </dsp:sp>
    <dsp:sp modelId="{9779E2D2-DA49-4231-AB54-33505DACF381}">
      <dsp:nvSpPr>
        <dsp:cNvPr id="0" name=""/>
        <dsp:cNvSpPr/>
      </dsp:nvSpPr>
      <dsp:spPr>
        <a:xfrm>
          <a:off x="4547593" y="3137879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4547593" y="3137879"/>
        <a:ext cx="1386546" cy="265886"/>
      </dsp:txXfrm>
    </dsp:sp>
    <dsp:sp modelId="{F917A354-4D79-444A-808D-607C2CFFE8AC}">
      <dsp:nvSpPr>
        <dsp:cNvPr id="0" name=""/>
        <dsp:cNvSpPr/>
      </dsp:nvSpPr>
      <dsp:spPr>
        <a:xfrm>
          <a:off x="6306380" y="2517478"/>
          <a:ext cx="1540607" cy="797658"/>
        </a:xfrm>
        <a:prstGeom prst="rect">
          <a:avLst/>
        </a:prstGeom>
        <a:pattFill prst="wdUpDiag">
          <a:fgClr>
            <a:schemeClr val="accent2"/>
          </a:fgClr>
          <a:bgClr>
            <a:srgbClr val="FFFF00"/>
          </a:bgClr>
        </a:patt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baseline="0" dirty="0" smtClean="0">
              <a:solidFill>
                <a:schemeClr val="tx1"/>
              </a:solidFill>
              <a:latin typeface="+mj-lt"/>
            </a:rPr>
            <a:t>Atteinte des objectifs, = réalisations, résultats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6306380" y="2517478"/>
        <a:ext cx="1540607" cy="797658"/>
      </dsp:txXfrm>
    </dsp:sp>
    <dsp:sp modelId="{18209BCF-521E-4CD2-B060-EA1CBB92C0BB}">
      <dsp:nvSpPr>
        <dsp:cNvPr id="0" name=""/>
        <dsp:cNvSpPr/>
      </dsp:nvSpPr>
      <dsp:spPr>
        <a:xfrm>
          <a:off x="6614502" y="3137879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6614502" y="3137879"/>
        <a:ext cx="1386546" cy="265886"/>
      </dsp:txXfrm>
    </dsp:sp>
    <dsp:sp modelId="{ECF22D46-B4B6-4E68-9A5E-D0B8E6E2FAAA}">
      <dsp:nvSpPr>
        <dsp:cNvPr id="0" name=""/>
        <dsp:cNvSpPr/>
      </dsp:nvSpPr>
      <dsp:spPr>
        <a:xfrm>
          <a:off x="5272926" y="3776005"/>
          <a:ext cx="1540607" cy="797658"/>
        </a:xfrm>
        <a:prstGeom prst="rect">
          <a:avLst/>
        </a:prstGeom>
        <a:solidFill>
          <a:srgbClr val="9900CC"/>
        </a:solid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Court terme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5272926" y="3776005"/>
        <a:ext cx="1540607" cy="797658"/>
      </dsp:txXfrm>
    </dsp:sp>
    <dsp:sp modelId="{C7B7395E-D4EF-42E2-95B4-0A0B405815C4}">
      <dsp:nvSpPr>
        <dsp:cNvPr id="0" name=""/>
        <dsp:cNvSpPr/>
      </dsp:nvSpPr>
      <dsp:spPr>
        <a:xfrm>
          <a:off x="5581048" y="4396406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latin typeface="+mj-lt"/>
          </a:endParaRPr>
        </a:p>
      </dsp:txBody>
      <dsp:txXfrm>
        <a:off x="5581048" y="4396406"/>
        <a:ext cx="1386546" cy="265886"/>
      </dsp:txXfrm>
    </dsp:sp>
    <dsp:sp modelId="{2312D449-2394-4D6D-944A-C4EFA92BF443}">
      <dsp:nvSpPr>
        <dsp:cNvPr id="0" name=""/>
        <dsp:cNvSpPr/>
      </dsp:nvSpPr>
      <dsp:spPr>
        <a:xfrm>
          <a:off x="7339835" y="3776005"/>
          <a:ext cx="1540607" cy="797658"/>
        </a:xfrm>
        <a:prstGeom prst="rect">
          <a:avLst/>
        </a:prstGeom>
        <a:pattFill prst="wdUpDiag">
          <a:fgClr>
            <a:srgbClr val="9900CC"/>
          </a:fgClr>
          <a:bgClr>
            <a:srgbClr val="4D7CFE"/>
          </a:bgClr>
        </a:pattFill>
        <a:ln w="15875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Moyen/long terme (impacts)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7339835" y="3776005"/>
        <a:ext cx="1540607" cy="797658"/>
      </dsp:txXfrm>
    </dsp:sp>
    <dsp:sp modelId="{31F6B41B-CB93-4EB8-BEFE-AA14BFA1C5EF}">
      <dsp:nvSpPr>
        <dsp:cNvPr id="0" name=""/>
        <dsp:cNvSpPr/>
      </dsp:nvSpPr>
      <dsp:spPr>
        <a:xfrm>
          <a:off x="7647956" y="4396406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latin typeface="+mj-lt"/>
          </a:endParaRPr>
        </a:p>
      </dsp:txBody>
      <dsp:txXfrm>
        <a:off x="7647956" y="4396406"/>
        <a:ext cx="1386546" cy="265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0D191-3878-43B5-8993-81C2130355A7}">
      <dsp:nvSpPr>
        <dsp:cNvPr id="0" name=""/>
        <dsp:cNvSpPr/>
      </dsp:nvSpPr>
      <dsp:spPr>
        <a:xfrm>
          <a:off x="7076684" y="3315136"/>
          <a:ext cx="1033454" cy="460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48"/>
              </a:lnTo>
              <a:lnTo>
                <a:pt x="1033454" y="274748"/>
              </a:lnTo>
              <a:lnTo>
                <a:pt x="1033454" y="46086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C77AB-E702-4EC0-8AB1-6127BD6A35A2}">
      <dsp:nvSpPr>
        <dsp:cNvPr id="0" name=""/>
        <dsp:cNvSpPr/>
      </dsp:nvSpPr>
      <dsp:spPr>
        <a:xfrm>
          <a:off x="6043230" y="3315136"/>
          <a:ext cx="1033454" cy="460869"/>
        </a:xfrm>
        <a:custGeom>
          <a:avLst/>
          <a:gdLst/>
          <a:ahLst/>
          <a:cxnLst/>
          <a:rect l="0" t="0" r="0" b="0"/>
          <a:pathLst>
            <a:path>
              <a:moveTo>
                <a:pt x="1033454" y="0"/>
              </a:moveTo>
              <a:lnTo>
                <a:pt x="1033454" y="274748"/>
              </a:lnTo>
              <a:lnTo>
                <a:pt x="0" y="274748"/>
              </a:lnTo>
              <a:lnTo>
                <a:pt x="0" y="46086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C3374-9CDE-4C7B-9880-54C8AE477FE4}">
      <dsp:nvSpPr>
        <dsp:cNvPr id="0" name=""/>
        <dsp:cNvSpPr/>
      </dsp:nvSpPr>
      <dsp:spPr>
        <a:xfrm>
          <a:off x="6041354" y="2056609"/>
          <a:ext cx="1035329" cy="460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48"/>
              </a:lnTo>
              <a:lnTo>
                <a:pt x="1035329" y="274748"/>
              </a:lnTo>
              <a:lnTo>
                <a:pt x="1035329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848E3-B0ED-4C99-8071-3876AF44926B}">
      <dsp:nvSpPr>
        <dsp:cNvPr id="0" name=""/>
        <dsp:cNvSpPr/>
      </dsp:nvSpPr>
      <dsp:spPr>
        <a:xfrm>
          <a:off x="5009776" y="2056609"/>
          <a:ext cx="1031578" cy="460869"/>
        </a:xfrm>
        <a:custGeom>
          <a:avLst/>
          <a:gdLst/>
          <a:ahLst/>
          <a:cxnLst/>
          <a:rect l="0" t="0" r="0" b="0"/>
          <a:pathLst>
            <a:path>
              <a:moveTo>
                <a:pt x="1031578" y="0"/>
              </a:moveTo>
              <a:lnTo>
                <a:pt x="1031578" y="274748"/>
              </a:lnTo>
              <a:lnTo>
                <a:pt x="0" y="274748"/>
              </a:lnTo>
              <a:lnTo>
                <a:pt x="0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7ECFA-877A-4F21-B206-7F9439610F1C}">
      <dsp:nvSpPr>
        <dsp:cNvPr id="0" name=""/>
        <dsp:cNvSpPr/>
      </dsp:nvSpPr>
      <dsp:spPr>
        <a:xfrm>
          <a:off x="3952904" y="798082"/>
          <a:ext cx="2088449" cy="460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48"/>
              </a:lnTo>
              <a:lnTo>
                <a:pt x="2088449" y="274748"/>
              </a:lnTo>
              <a:lnTo>
                <a:pt x="2088449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B211C-6363-4E9E-AF55-3FE21A320E23}">
      <dsp:nvSpPr>
        <dsp:cNvPr id="0" name=""/>
        <dsp:cNvSpPr/>
      </dsp:nvSpPr>
      <dsp:spPr>
        <a:xfrm>
          <a:off x="2899106" y="3321510"/>
          <a:ext cx="1073463" cy="454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75"/>
              </a:lnTo>
              <a:lnTo>
                <a:pt x="1073463" y="268375"/>
              </a:lnTo>
              <a:lnTo>
                <a:pt x="1073463" y="4544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FBB03-651E-4D48-8387-F59EA1A5703B}">
      <dsp:nvSpPr>
        <dsp:cNvPr id="0" name=""/>
        <dsp:cNvSpPr/>
      </dsp:nvSpPr>
      <dsp:spPr>
        <a:xfrm>
          <a:off x="1905662" y="3321510"/>
          <a:ext cx="993444" cy="454495"/>
        </a:xfrm>
        <a:custGeom>
          <a:avLst/>
          <a:gdLst/>
          <a:ahLst/>
          <a:cxnLst/>
          <a:rect l="0" t="0" r="0" b="0"/>
          <a:pathLst>
            <a:path>
              <a:moveTo>
                <a:pt x="993444" y="0"/>
              </a:moveTo>
              <a:lnTo>
                <a:pt x="993444" y="268375"/>
              </a:lnTo>
              <a:lnTo>
                <a:pt x="0" y="268375"/>
              </a:lnTo>
              <a:lnTo>
                <a:pt x="0" y="4544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22E90-DB06-4B13-B869-DE77547720FB}">
      <dsp:nvSpPr>
        <dsp:cNvPr id="0" name=""/>
        <dsp:cNvSpPr/>
      </dsp:nvSpPr>
      <dsp:spPr>
        <a:xfrm>
          <a:off x="1943118" y="2056609"/>
          <a:ext cx="955988" cy="46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22"/>
              </a:lnTo>
              <a:lnTo>
                <a:pt x="955988" y="281122"/>
              </a:lnTo>
              <a:lnTo>
                <a:pt x="955988" y="467242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31165-CFEC-434D-B93D-F920C9FE342C}">
      <dsp:nvSpPr>
        <dsp:cNvPr id="0" name=""/>
        <dsp:cNvSpPr/>
      </dsp:nvSpPr>
      <dsp:spPr>
        <a:xfrm>
          <a:off x="872207" y="2056609"/>
          <a:ext cx="1070910" cy="460869"/>
        </a:xfrm>
        <a:custGeom>
          <a:avLst/>
          <a:gdLst/>
          <a:ahLst/>
          <a:cxnLst/>
          <a:rect l="0" t="0" r="0" b="0"/>
          <a:pathLst>
            <a:path>
              <a:moveTo>
                <a:pt x="1070910" y="0"/>
              </a:moveTo>
              <a:lnTo>
                <a:pt x="1070910" y="274748"/>
              </a:lnTo>
              <a:lnTo>
                <a:pt x="0" y="274748"/>
              </a:lnTo>
              <a:lnTo>
                <a:pt x="0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E51B3-38F4-482D-8D57-FBBCDDD1DB9E}">
      <dsp:nvSpPr>
        <dsp:cNvPr id="0" name=""/>
        <dsp:cNvSpPr/>
      </dsp:nvSpPr>
      <dsp:spPr>
        <a:xfrm>
          <a:off x="1943118" y="798082"/>
          <a:ext cx="2009786" cy="460869"/>
        </a:xfrm>
        <a:custGeom>
          <a:avLst/>
          <a:gdLst/>
          <a:ahLst/>
          <a:cxnLst/>
          <a:rect l="0" t="0" r="0" b="0"/>
          <a:pathLst>
            <a:path>
              <a:moveTo>
                <a:pt x="2009786" y="0"/>
              </a:moveTo>
              <a:lnTo>
                <a:pt x="2009786" y="274748"/>
              </a:lnTo>
              <a:lnTo>
                <a:pt x="0" y="274748"/>
              </a:lnTo>
              <a:lnTo>
                <a:pt x="0" y="46086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9A0B7-4075-4CA3-8688-0874491FDA63}">
      <dsp:nvSpPr>
        <dsp:cNvPr id="0" name=""/>
        <dsp:cNvSpPr/>
      </dsp:nvSpPr>
      <dsp:spPr>
        <a:xfrm>
          <a:off x="3182601" y="424"/>
          <a:ext cx="1540607" cy="797658"/>
        </a:xfrm>
        <a:prstGeom prst="rect">
          <a:avLst/>
        </a:prstGeom>
        <a:solidFill>
          <a:schemeClr val="bg1"/>
        </a:solidFill>
        <a:ln w="1905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Régional ou local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3182601" y="424"/>
        <a:ext cx="1540607" cy="797658"/>
      </dsp:txXfrm>
    </dsp:sp>
    <dsp:sp modelId="{32CD8992-8DA0-4E33-B7FE-3FB7575DB2ED}">
      <dsp:nvSpPr>
        <dsp:cNvPr id="0" name=""/>
        <dsp:cNvSpPr/>
      </dsp:nvSpPr>
      <dsp:spPr>
        <a:xfrm>
          <a:off x="3490722" y="620824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3490722" y="620824"/>
        <a:ext cx="1386546" cy="265886"/>
      </dsp:txXfrm>
    </dsp:sp>
    <dsp:sp modelId="{DBAFE122-4E96-4E9B-9369-3ACB433CB447}">
      <dsp:nvSpPr>
        <dsp:cNvPr id="0" name=""/>
        <dsp:cNvSpPr/>
      </dsp:nvSpPr>
      <dsp:spPr>
        <a:xfrm>
          <a:off x="1094151" y="1258951"/>
          <a:ext cx="1697933" cy="797658"/>
        </a:xfrm>
        <a:prstGeom prst="rect">
          <a:avLst/>
        </a:prstGeom>
        <a:solidFill>
          <a:schemeClr val="accent6"/>
        </a:solidFill>
        <a:ln w="1905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Programme/stratégie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1094151" y="1258951"/>
        <a:ext cx="1697933" cy="797658"/>
      </dsp:txXfrm>
    </dsp:sp>
    <dsp:sp modelId="{8157009F-3698-475A-807B-7C2D60A22741}">
      <dsp:nvSpPr>
        <dsp:cNvPr id="0" name=""/>
        <dsp:cNvSpPr/>
      </dsp:nvSpPr>
      <dsp:spPr>
        <a:xfrm>
          <a:off x="1480936" y="1879352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1480936" y="1879352"/>
        <a:ext cx="1386546" cy="265886"/>
      </dsp:txXfrm>
    </dsp:sp>
    <dsp:sp modelId="{864C3DAE-E021-41FF-BA76-75EC27091EB6}">
      <dsp:nvSpPr>
        <dsp:cNvPr id="0" name=""/>
        <dsp:cNvSpPr/>
      </dsp:nvSpPr>
      <dsp:spPr>
        <a:xfrm>
          <a:off x="98153" y="2517478"/>
          <a:ext cx="1548109" cy="797658"/>
        </a:xfrm>
        <a:prstGeom prst="rect">
          <a:avLst/>
        </a:prstGeom>
        <a:solidFill>
          <a:srgbClr val="FFFF00"/>
        </a:solid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Processus d’exécution = conditions de mise en œuvre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98153" y="2517478"/>
        <a:ext cx="1548109" cy="797658"/>
      </dsp:txXfrm>
    </dsp:sp>
    <dsp:sp modelId="{32AE0D29-718F-4BFC-A65B-F6C3A1EA76A5}">
      <dsp:nvSpPr>
        <dsp:cNvPr id="0" name=""/>
        <dsp:cNvSpPr/>
      </dsp:nvSpPr>
      <dsp:spPr>
        <a:xfrm>
          <a:off x="410025" y="3137879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410025" y="3137879"/>
        <a:ext cx="1386546" cy="265886"/>
      </dsp:txXfrm>
    </dsp:sp>
    <dsp:sp modelId="{2507D81C-FB76-40E6-87E2-C216ADC174A4}">
      <dsp:nvSpPr>
        <dsp:cNvPr id="0" name=""/>
        <dsp:cNvSpPr/>
      </dsp:nvSpPr>
      <dsp:spPr>
        <a:xfrm>
          <a:off x="2128803" y="2523852"/>
          <a:ext cx="1540607" cy="797658"/>
        </a:xfrm>
        <a:prstGeom prst="rect">
          <a:avLst/>
        </a:prstGeom>
        <a:pattFill prst="wdUpDiag">
          <a:fgClr>
            <a:srgbClr val="00FFCC"/>
          </a:fgClr>
          <a:bgClr>
            <a:srgbClr val="FFFF00"/>
          </a:bgClr>
        </a:patt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baseline="0" dirty="0" smtClean="0">
              <a:solidFill>
                <a:schemeClr val="tx1"/>
              </a:solidFill>
              <a:latin typeface="+mj-lt"/>
            </a:rPr>
            <a:t>Atteinte des objectifs, = réalisations, résultats</a:t>
          </a:r>
          <a:endParaRPr lang="fr-FR" sz="1300" kern="1200" baseline="0" dirty="0">
            <a:solidFill>
              <a:schemeClr val="tx1"/>
            </a:solidFill>
            <a:latin typeface="+mj-lt"/>
          </a:endParaRPr>
        </a:p>
      </dsp:txBody>
      <dsp:txXfrm>
        <a:off x="2128803" y="2523852"/>
        <a:ext cx="1540607" cy="797658"/>
      </dsp:txXfrm>
    </dsp:sp>
    <dsp:sp modelId="{A539DDEA-99FB-4644-8927-5F959DEBFC2A}">
      <dsp:nvSpPr>
        <dsp:cNvPr id="0" name=""/>
        <dsp:cNvSpPr/>
      </dsp:nvSpPr>
      <dsp:spPr>
        <a:xfrm>
          <a:off x="2476934" y="3137879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2476934" y="3137879"/>
        <a:ext cx="1386546" cy="265886"/>
      </dsp:txXfrm>
    </dsp:sp>
    <dsp:sp modelId="{DC49082C-A7EB-4F4B-A868-29B48FED37C1}">
      <dsp:nvSpPr>
        <dsp:cNvPr id="0" name=""/>
        <dsp:cNvSpPr/>
      </dsp:nvSpPr>
      <dsp:spPr>
        <a:xfrm>
          <a:off x="1135358" y="3776005"/>
          <a:ext cx="1540607" cy="797658"/>
        </a:xfrm>
        <a:prstGeom prst="rect">
          <a:avLst/>
        </a:prstGeom>
        <a:noFill/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Court terme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1135358" y="3776005"/>
        <a:ext cx="1540607" cy="797658"/>
      </dsp:txXfrm>
    </dsp:sp>
    <dsp:sp modelId="{6F62FCBF-33DF-4BCA-AC6B-09A134A7B5D7}">
      <dsp:nvSpPr>
        <dsp:cNvPr id="0" name=""/>
        <dsp:cNvSpPr/>
      </dsp:nvSpPr>
      <dsp:spPr>
        <a:xfrm>
          <a:off x="1443480" y="4396406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latin typeface="+mj-lt"/>
          </a:endParaRPr>
        </a:p>
      </dsp:txBody>
      <dsp:txXfrm>
        <a:off x="1443480" y="4396406"/>
        <a:ext cx="1386546" cy="265886"/>
      </dsp:txXfrm>
    </dsp:sp>
    <dsp:sp modelId="{3F9A31F1-101B-4A16-87B2-543CCB75CAF3}">
      <dsp:nvSpPr>
        <dsp:cNvPr id="0" name=""/>
        <dsp:cNvSpPr/>
      </dsp:nvSpPr>
      <dsp:spPr>
        <a:xfrm>
          <a:off x="3202266" y="3776005"/>
          <a:ext cx="1540607" cy="797658"/>
        </a:xfrm>
        <a:prstGeom prst="rect">
          <a:avLst/>
        </a:prstGeom>
        <a:solidFill>
          <a:srgbClr val="4D7CFE"/>
        </a:solid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baseline="0" dirty="0" smtClean="0">
              <a:solidFill>
                <a:schemeClr val="tx1"/>
              </a:solidFill>
              <a:latin typeface="+mj-lt"/>
            </a:rPr>
            <a:t>Moyen, long terme (impacts)</a:t>
          </a:r>
          <a:endParaRPr lang="fr-FR" sz="1300" kern="1200" baseline="0" dirty="0">
            <a:solidFill>
              <a:schemeClr val="tx1"/>
            </a:solidFill>
            <a:latin typeface="+mj-lt"/>
          </a:endParaRPr>
        </a:p>
      </dsp:txBody>
      <dsp:txXfrm>
        <a:off x="3202266" y="3776005"/>
        <a:ext cx="1540607" cy="797658"/>
      </dsp:txXfrm>
    </dsp:sp>
    <dsp:sp modelId="{90B06014-75F9-4465-ACB0-DB65BC1FE609}">
      <dsp:nvSpPr>
        <dsp:cNvPr id="0" name=""/>
        <dsp:cNvSpPr/>
      </dsp:nvSpPr>
      <dsp:spPr>
        <a:xfrm>
          <a:off x="3510388" y="4396406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latin typeface="+mj-lt"/>
          </a:endParaRPr>
        </a:p>
      </dsp:txBody>
      <dsp:txXfrm>
        <a:off x="3510388" y="4396406"/>
        <a:ext cx="1386546" cy="265886"/>
      </dsp:txXfrm>
    </dsp:sp>
    <dsp:sp modelId="{1791B3F6-8417-4193-9B5B-35CDFD9D8C92}">
      <dsp:nvSpPr>
        <dsp:cNvPr id="0" name=""/>
        <dsp:cNvSpPr/>
      </dsp:nvSpPr>
      <dsp:spPr>
        <a:xfrm>
          <a:off x="5271051" y="1258951"/>
          <a:ext cx="1540607" cy="797658"/>
        </a:xfrm>
        <a:prstGeom prst="rect">
          <a:avLst/>
        </a:prstGeom>
        <a:solidFill>
          <a:schemeClr val="accent2"/>
        </a:solidFill>
        <a:ln w="1905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Projets/actions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5271051" y="1258951"/>
        <a:ext cx="1540607" cy="797658"/>
      </dsp:txXfrm>
    </dsp:sp>
    <dsp:sp modelId="{049484D5-0298-4EE2-9143-4500E6958222}">
      <dsp:nvSpPr>
        <dsp:cNvPr id="0" name=""/>
        <dsp:cNvSpPr/>
      </dsp:nvSpPr>
      <dsp:spPr>
        <a:xfrm>
          <a:off x="5579172" y="1879352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5579172" y="1879352"/>
        <a:ext cx="1386546" cy="265886"/>
      </dsp:txXfrm>
    </dsp:sp>
    <dsp:sp modelId="{61CF1466-C0B0-4BB1-9A6A-4FB44860886E}">
      <dsp:nvSpPr>
        <dsp:cNvPr id="0" name=""/>
        <dsp:cNvSpPr/>
      </dsp:nvSpPr>
      <dsp:spPr>
        <a:xfrm>
          <a:off x="4235721" y="2517478"/>
          <a:ext cx="1548109" cy="797658"/>
        </a:xfrm>
        <a:prstGeom prst="rect">
          <a:avLst/>
        </a:prstGeom>
        <a:pattFill prst="wdUpDiag">
          <a:fgClr>
            <a:schemeClr val="accent2"/>
          </a:fgClr>
          <a:bgClr>
            <a:srgbClr val="FFFF00"/>
          </a:bgClr>
        </a:patt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Processus d’exécution = conditions de mise en œuvre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4235721" y="2517478"/>
        <a:ext cx="1548109" cy="797658"/>
      </dsp:txXfrm>
    </dsp:sp>
    <dsp:sp modelId="{9779E2D2-DA49-4231-AB54-33505DACF381}">
      <dsp:nvSpPr>
        <dsp:cNvPr id="0" name=""/>
        <dsp:cNvSpPr/>
      </dsp:nvSpPr>
      <dsp:spPr>
        <a:xfrm>
          <a:off x="4547593" y="3137879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4547593" y="3137879"/>
        <a:ext cx="1386546" cy="265886"/>
      </dsp:txXfrm>
    </dsp:sp>
    <dsp:sp modelId="{F917A354-4D79-444A-808D-607C2CFFE8AC}">
      <dsp:nvSpPr>
        <dsp:cNvPr id="0" name=""/>
        <dsp:cNvSpPr/>
      </dsp:nvSpPr>
      <dsp:spPr>
        <a:xfrm>
          <a:off x="6306380" y="2517478"/>
          <a:ext cx="1540607" cy="797658"/>
        </a:xfrm>
        <a:prstGeom prst="rect">
          <a:avLst/>
        </a:prstGeom>
        <a:pattFill prst="wdUpDiag">
          <a:fgClr>
            <a:schemeClr val="accent2"/>
          </a:fgClr>
          <a:bgClr>
            <a:srgbClr val="FFFF00"/>
          </a:bgClr>
        </a:patt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baseline="0" dirty="0" smtClean="0">
              <a:solidFill>
                <a:schemeClr val="tx1"/>
              </a:solidFill>
              <a:latin typeface="+mj-lt"/>
            </a:rPr>
            <a:t>Atteinte des objectifs, = réalisations, résultats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6306380" y="2517478"/>
        <a:ext cx="1540607" cy="797658"/>
      </dsp:txXfrm>
    </dsp:sp>
    <dsp:sp modelId="{18209BCF-521E-4CD2-B060-EA1CBB92C0BB}">
      <dsp:nvSpPr>
        <dsp:cNvPr id="0" name=""/>
        <dsp:cNvSpPr/>
      </dsp:nvSpPr>
      <dsp:spPr>
        <a:xfrm>
          <a:off x="6614502" y="3137879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  <a:latin typeface="+mj-lt"/>
          </a:endParaRPr>
        </a:p>
      </dsp:txBody>
      <dsp:txXfrm>
        <a:off x="6614502" y="3137879"/>
        <a:ext cx="1386546" cy="265886"/>
      </dsp:txXfrm>
    </dsp:sp>
    <dsp:sp modelId="{ECF22D46-B4B6-4E68-9A5E-D0B8E6E2FAAA}">
      <dsp:nvSpPr>
        <dsp:cNvPr id="0" name=""/>
        <dsp:cNvSpPr/>
      </dsp:nvSpPr>
      <dsp:spPr>
        <a:xfrm>
          <a:off x="5272926" y="3776005"/>
          <a:ext cx="1540607" cy="797658"/>
        </a:xfrm>
        <a:prstGeom prst="rect">
          <a:avLst/>
        </a:prstGeom>
        <a:solidFill>
          <a:srgbClr val="9900CC"/>
        </a:solidFill>
        <a:ln w="19050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Court terme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5272926" y="3776005"/>
        <a:ext cx="1540607" cy="797658"/>
      </dsp:txXfrm>
    </dsp:sp>
    <dsp:sp modelId="{C7B7395E-D4EF-42E2-95B4-0A0B405815C4}">
      <dsp:nvSpPr>
        <dsp:cNvPr id="0" name=""/>
        <dsp:cNvSpPr/>
      </dsp:nvSpPr>
      <dsp:spPr>
        <a:xfrm>
          <a:off x="5581048" y="4396406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latin typeface="+mj-lt"/>
          </a:endParaRPr>
        </a:p>
      </dsp:txBody>
      <dsp:txXfrm>
        <a:off x="5581048" y="4396406"/>
        <a:ext cx="1386546" cy="265886"/>
      </dsp:txXfrm>
    </dsp:sp>
    <dsp:sp modelId="{2312D449-2394-4D6D-944A-C4EFA92BF443}">
      <dsp:nvSpPr>
        <dsp:cNvPr id="0" name=""/>
        <dsp:cNvSpPr/>
      </dsp:nvSpPr>
      <dsp:spPr>
        <a:xfrm>
          <a:off x="7339835" y="3776005"/>
          <a:ext cx="1540607" cy="797658"/>
        </a:xfrm>
        <a:prstGeom prst="rect">
          <a:avLst/>
        </a:prstGeom>
        <a:pattFill prst="wdUpDiag">
          <a:fgClr>
            <a:srgbClr val="9900CC"/>
          </a:fgClr>
          <a:bgClr>
            <a:srgbClr val="4D7CFE"/>
          </a:bgClr>
        </a:pattFill>
        <a:ln w="15875" cmpd="sng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255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+mj-lt"/>
            </a:rPr>
            <a:t>Moyen/long terme (impacts)</a:t>
          </a:r>
          <a:endParaRPr lang="fr-FR" sz="1300" kern="1200" dirty="0">
            <a:solidFill>
              <a:schemeClr val="tx1"/>
            </a:solidFill>
            <a:latin typeface="+mj-lt"/>
          </a:endParaRPr>
        </a:p>
      </dsp:txBody>
      <dsp:txXfrm>
        <a:off x="7339835" y="3776005"/>
        <a:ext cx="1540607" cy="797658"/>
      </dsp:txXfrm>
    </dsp:sp>
    <dsp:sp modelId="{31F6B41B-CB93-4EB8-BEFE-AA14BFA1C5EF}">
      <dsp:nvSpPr>
        <dsp:cNvPr id="0" name=""/>
        <dsp:cNvSpPr/>
      </dsp:nvSpPr>
      <dsp:spPr>
        <a:xfrm>
          <a:off x="7647956" y="4396406"/>
          <a:ext cx="1386546" cy="2658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latin typeface="+mj-lt"/>
          </a:endParaRPr>
        </a:p>
      </dsp:txBody>
      <dsp:txXfrm>
        <a:off x="7647956" y="4396406"/>
        <a:ext cx="1386546" cy="265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CDA15-FE9C-4340-9A46-9A0C1A85ACDD}" type="datetimeFigureOut">
              <a:rPr lang="fr-BE" smtClean="0"/>
              <a:t>09-11-20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024A-93CF-44EA-ADF9-D581D6F57F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181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622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024A-93CF-44EA-ADF9-D581D6F57F60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8659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8E3FD-122D-4973-BE2F-1602B5D2EDC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B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47975" y="492125"/>
            <a:ext cx="4556125" cy="2562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248" y="3219869"/>
            <a:ext cx="7545248" cy="30014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>
                <a:sym typeface="Wingdings" pitchFamily="2" charset="2"/>
              </a:rPr>
              <a:t>1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06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515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979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422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112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024A-93CF-44EA-ADF9-D581D6F57F60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6848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024A-93CF-44EA-ADF9-D581D6F57F60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525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C024A-93CF-44EA-ADF9-D581D6F57F60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88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024A-93CF-44EA-ADF9-D581D6F57F60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361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59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68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44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81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92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88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7DA9-B028-499A-AFB6-21D377D2F524}" type="datetime1">
              <a:rPr lang="fr-FR" smtClean="0"/>
              <a:t>09/11/2020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13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55C-6D9D-4087-BF5C-21D8E288859D}" type="datetime1">
              <a:rPr lang="fr-FR" smtClean="0"/>
              <a:t>09/11/2020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374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3954-795B-4BEB-B42C-A996BC524E98}" type="datetime1">
              <a:rPr lang="fr-FR" smtClean="0"/>
              <a:t>09/11/2020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906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r 28"/>
          <p:cNvGrpSpPr/>
          <p:nvPr userDrawn="1"/>
        </p:nvGrpSpPr>
        <p:grpSpPr>
          <a:xfrm>
            <a:off x="0" y="3035331"/>
            <a:ext cx="12193880" cy="3830235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B9CD7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7DB928">
                <a:alpha val="5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2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1887" y="2649412"/>
            <a:ext cx="9991728" cy="756465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7DB928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682908" y="3510679"/>
            <a:ext cx="6826184" cy="737140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3200"/>
            </a:lvl4pPr>
            <a:lvl5pPr marL="2438339" indent="0" algn="ctr">
              <a:buNone/>
              <a:defRPr sz="32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9" name="Image 8" descr="uLIEGE_Gembloux_AgroBioTech_Logo_RVB_pos@2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74" y="315304"/>
            <a:ext cx="2926853" cy="121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795D-518A-4271-AC5F-AD3C73D423DC}" type="datetime1">
              <a:rPr lang="fr-FR" smtClean="0"/>
              <a:t>09/11/2020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700303"/>
            <a:ext cx="10972800" cy="457085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854234"/>
            <a:ext cx="10185561" cy="756465"/>
          </a:xfrm>
        </p:spPr>
        <p:txBody>
          <a:bodyPr>
            <a:normAutofit/>
          </a:bodyPr>
          <a:lstStyle>
            <a:lvl1pPr algn="l">
              <a:defRPr sz="4267" b="0">
                <a:solidFill>
                  <a:srgbClr val="7DB928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0" name="Image 9" descr="uLIEGE_Gembloux_AgroBioTech_U_RVB_pos@2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0" y="97740"/>
            <a:ext cx="66761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8B95-83D2-4FC4-822E-B75FCECDEE88}" type="datetime1">
              <a:rPr lang="fr-FR" smtClean="0"/>
              <a:t>09/11/2020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382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495-20BD-42C4-A367-1B1B5D4A2669}" type="datetime1">
              <a:rPr lang="fr-FR" smtClean="0"/>
              <a:t>09/11/2020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254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3776-851B-4AD9-A438-594ADB0622DD}" type="datetime1">
              <a:rPr lang="fr-FR" smtClean="0"/>
              <a:t>09/11/2020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789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FA4-D9B0-4273-ABF4-F8993A528F4F}" type="datetime1">
              <a:rPr lang="fr-FR" smtClean="0"/>
              <a:t>09/11/2020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446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917-88B2-41F0-BDD6-15C05E5D4298}" type="datetime1">
              <a:rPr lang="fr-FR" smtClean="0"/>
              <a:t>09/11/2020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84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9EAB-BF14-4F07-98ED-5BED5A6643C6}" type="datetime1">
              <a:rPr lang="fr-FR" smtClean="0"/>
              <a:t>09/11/2020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882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D79A-B15D-4F43-BD75-4C85A7DA04E7}" type="datetime1">
              <a:rPr lang="fr-FR" smtClean="0"/>
              <a:t>09/11/2020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595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6571-8459-45A3-8FCF-AFD238317AE4}" type="datetime1">
              <a:rPr lang="fr-FR" smtClean="0"/>
              <a:t>09/11/2020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110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6FF7-DE20-4201-8F13-B6DB61A01BAA}" type="datetime1">
              <a:rPr lang="fr-FR" smtClean="0"/>
              <a:t>09/11/2020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1B1F1-7CD8-4746-9E8A-91A6B3F869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0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0136" y="1835882"/>
            <a:ext cx="9991728" cy="756465"/>
          </a:xfrm>
        </p:spPr>
        <p:txBody>
          <a:bodyPr>
            <a:normAutofit/>
          </a:bodyPr>
          <a:lstStyle/>
          <a:p>
            <a:r>
              <a:rPr lang="fr-FR" dirty="0" smtClean="0"/>
              <a:t>Evaluation permanente au cours des ODR	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… vers une proposition de note méthodologique destinées aux communes  </a:t>
            </a:r>
            <a:endParaRPr lang="fr-FR" sz="2800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2682908" y="4623554"/>
            <a:ext cx="6826184" cy="73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dirty="0" smtClean="0"/>
              <a:t>Groupe de travail co-organisé par </a:t>
            </a:r>
          </a:p>
          <a:p>
            <a:r>
              <a:rPr lang="fr-FR" sz="1300" dirty="0" smtClean="0"/>
              <a:t>Cécile BRULARD et Chantal VANDOORNE </a:t>
            </a:r>
          </a:p>
          <a:p>
            <a:r>
              <a:rPr lang="fr-FR" sz="1300" dirty="0" smtClean="0"/>
              <a:t>9 novembre 2020</a:t>
            </a:r>
            <a:endParaRPr lang="fr-FR" sz="13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58" y="2592347"/>
            <a:ext cx="1708484" cy="730464"/>
          </a:xfrm>
          <a:prstGeom prst="rect">
            <a:avLst/>
          </a:prstGeom>
        </p:spPr>
      </p:pic>
      <p:sp>
        <p:nvSpPr>
          <p:cNvPr id="6" name="AutoShape 2" descr="Logo ULiege"/>
          <p:cNvSpPr>
            <a:spLocks noChangeAspect="1" noChangeArrowheads="1"/>
          </p:cNvSpPr>
          <p:nvPr/>
        </p:nvSpPr>
        <p:spPr bwMode="auto">
          <a:xfrm>
            <a:off x="155575" y="-144463"/>
            <a:ext cx="1674678" cy="16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AutoShape 4" descr="Logo ULi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6596" r="61232" b="73666"/>
          <a:stretch/>
        </p:blipFill>
        <p:spPr>
          <a:xfrm>
            <a:off x="8019999" y="218785"/>
            <a:ext cx="2406786" cy="6893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45419" t="22924" r="34383" b="63509"/>
          <a:stretch/>
        </p:blipFill>
        <p:spPr>
          <a:xfrm>
            <a:off x="2020530" y="73152"/>
            <a:ext cx="2982378" cy="11268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92316" y="348916"/>
            <a:ext cx="2646947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364" y="5394334"/>
            <a:ext cx="2671786" cy="68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6" indent="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45000"/>
              <a:buNone/>
              <a:defRPr/>
            </a:pPr>
            <a:endParaRPr lang="fr-BE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6" indent="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45000"/>
              <a:buNone/>
              <a:defRPr/>
            </a:pPr>
            <a:r>
              <a:rPr lang="fr-B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Toute </a:t>
            </a:r>
            <a:r>
              <a:rPr lang="fr-B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évaluation qui engage les différentes parties prenantes d’un projet, d’un programme ou d’une </a:t>
            </a:r>
            <a:r>
              <a:rPr lang="fr-B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politique</a:t>
            </a:r>
          </a:p>
          <a:p>
            <a:pPr marL="0" lvl="6" indent="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45000"/>
              <a:buNone/>
              <a:defRPr/>
            </a:pPr>
            <a:endParaRPr lang="fr-BE" sz="8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1087438" lvl="8" indent="-45720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45000"/>
              <a:buFont typeface="Calibri" panose="020F0502020204030204" pitchFamily="34" charset="0"/>
              <a:buChar char="•"/>
              <a:defRPr/>
            </a:pPr>
            <a:r>
              <a:rPr lang="fr-BE" sz="2400" dirty="0" smtClean="0">
                <a:solidFill>
                  <a:schemeClr val="accent6"/>
                </a:solidFill>
                <a:latin typeface="+mj-lt"/>
              </a:rPr>
              <a:t>participation </a:t>
            </a:r>
            <a:r>
              <a:rPr lang="fr-BE" sz="2400" dirty="0">
                <a:solidFill>
                  <a:schemeClr val="accent6"/>
                </a:solidFill>
                <a:latin typeface="+mj-lt"/>
              </a:rPr>
              <a:t>directe et active des parties prenantes au processus évaluatif</a:t>
            </a:r>
          </a:p>
          <a:p>
            <a:pPr marL="1087438" lvl="8" indent="-45720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45000"/>
              <a:buFont typeface="Calibri" panose="020F0502020204030204" pitchFamily="34" charset="0"/>
              <a:buChar char="•"/>
              <a:defRPr/>
            </a:pPr>
            <a:r>
              <a:rPr lang="fr-BE" sz="2400" dirty="0" smtClean="0">
                <a:solidFill>
                  <a:schemeClr val="accent6"/>
                </a:solidFill>
                <a:latin typeface="+mj-lt"/>
              </a:rPr>
              <a:t>contrôle </a:t>
            </a:r>
            <a:r>
              <a:rPr lang="fr-BE" sz="2400" dirty="0">
                <a:solidFill>
                  <a:schemeClr val="accent6"/>
                </a:solidFill>
                <a:latin typeface="+mj-lt"/>
              </a:rPr>
              <a:t>qu’elles peuvent exercer sur celui-ci depuis l’identification des questions à la diffusion des résultats de l’évaluation</a:t>
            </a:r>
          </a:p>
          <a:p>
            <a:pPr marL="0" indent="0">
              <a:buNone/>
            </a:pPr>
            <a:r>
              <a:rPr lang="fr-B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 distingue </a:t>
            </a:r>
            <a:r>
              <a:rPr lang="fr-B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 évaluations traditionnelles (évaluations managériales) faites par et pour les commanditaires</a:t>
            </a:r>
          </a:p>
          <a:p>
            <a:pPr marL="0" indent="0">
              <a:buNone/>
            </a:pPr>
            <a:endParaRPr lang="fr-BE" sz="1600" dirty="0" smtClean="0"/>
          </a:p>
          <a:p>
            <a:pPr marL="0" indent="0">
              <a:buNone/>
            </a:pPr>
            <a:r>
              <a:rPr lang="fr-BE" sz="1600" dirty="0" smtClean="0"/>
              <a:t>S. </a:t>
            </a:r>
            <a:r>
              <a:rPr lang="fr-BE" sz="1600" dirty="0"/>
              <a:t>J</a:t>
            </a:r>
            <a:r>
              <a:rPr lang="fr-BE" sz="1600" dirty="0" smtClean="0"/>
              <a:t>acob et L. </a:t>
            </a:r>
            <a:r>
              <a:rPr lang="fr-BE" sz="1600" dirty="0"/>
              <a:t>0</a:t>
            </a:r>
            <a:r>
              <a:rPr lang="fr-BE" sz="1600" dirty="0" smtClean="0"/>
              <a:t>uvrard, Comprendre et entreprendre une évaluation participative (2009)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Evaluation participative et négociée?</a:t>
            </a:r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0486" y="223538"/>
            <a:ext cx="10185561" cy="756465"/>
          </a:xfrm>
        </p:spPr>
        <p:txBody>
          <a:bodyPr/>
          <a:lstStyle/>
          <a:p>
            <a:r>
              <a:rPr lang="fr-BE" dirty="0"/>
              <a:t>Evaluation participative et négociée?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3232813" y="1579525"/>
            <a:ext cx="2109710" cy="696483"/>
            <a:chOff x="5182226" y="2462951"/>
            <a:chExt cx="2109710" cy="696483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5182226" y="2462951"/>
              <a:ext cx="2109710" cy="696483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5">
                <a:hueOff val="-5719268"/>
                <a:satOff val="-7955"/>
                <a:lumOff val="-305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ZoneTexte 15"/>
            <p:cNvSpPr txBox="1"/>
            <p:nvPr/>
          </p:nvSpPr>
          <p:spPr>
            <a:xfrm>
              <a:off x="5202625" y="2483350"/>
              <a:ext cx="2068912" cy="655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A8 : Repérage de cas concrets</a:t>
              </a:r>
              <a:endParaRPr lang="fr-FR" sz="1500" kern="1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38250" y="1482265"/>
            <a:ext cx="10115550" cy="6181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8" name="Groupe 17"/>
          <p:cNvGrpSpPr/>
          <p:nvPr/>
        </p:nvGrpSpPr>
        <p:grpSpPr>
          <a:xfrm>
            <a:off x="1636349" y="1158867"/>
            <a:ext cx="9500973" cy="4987132"/>
            <a:chOff x="-34872" y="0"/>
            <a:chExt cx="4348161" cy="237490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51" t="25475" r="25595" b="13188"/>
            <a:stretch/>
          </p:blipFill>
          <p:spPr bwMode="auto">
            <a:xfrm>
              <a:off x="495300" y="0"/>
              <a:ext cx="3747135" cy="237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Zone de texte 2"/>
            <p:cNvSpPr txBox="1">
              <a:spLocks noChangeArrowheads="1"/>
            </p:cNvSpPr>
            <p:nvPr/>
          </p:nvSpPr>
          <p:spPr bwMode="auto">
            <a:xfrm>
              <a:off x="2060865" y="236765"/>
              <a:ext cx="817245" cy="153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FF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coproduite</a:t>
              </a:r>
              <a:endParaRPr lang="fr-BE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Zone de texte 2"/>
            <p:cNvSpPr txBox="1">
              <a:spLocks noChangeArrowheads="1"/>
            </p:cNvSpPr>
            <p:nvPr/>
          </p:nvSpPr>
          <p:spPr bwMode="auto">
            <a:xfrm>
              <a:off x="3496044" y="1115147"/>
              <a:ext cx="817245" cy="153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FF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pluraliste</a:t>
              </a:r>
              <a:endParaRPr lang="fr-BE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Zone de texte 2"/>
            <p:cNvSpPr txBox="1">
              <a:spLocks noChangeArrowheads="1"/>
            </p:cNvSpPr>
            <p:nvPr/>
          </p:nvSpPr>
          <p:spPr bwMode="auto">
            <a:xfrm>
              <a:off x="3373577" y="674605"/>
              <a:ext cx="900430" cy="153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FF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émancipatrice</a:t>
              </a:r>
              <a:endParaRPr lang="fr-BE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Zone de texte 2"/>
            <p:cNvSpPr txBox="1">
              <a:spLocks noChangeArrowheads="1"/>
            </p:cNvSpPr>
            <p:nvPr/>
          </p:nvSpPr>
          <p:spPr bwMode="auto">
            <a:xfrm>
              <a:off x="-34872" y="144236"/>
              <a:ext cx="76835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Formulation des recommandations, rédaction du rapport</a:t>
              </a:r>
            </a:p>
          </p:txBody>
        </p:sp>
        <p:sp>
          <p:nvSpPr>
            <p:cNvPr id="24" name="Zone de texte 2"/>
            <p:cNvSpPr txBox="1">
              <a:spLocks noChangeArrowheads="1"/>
            </p:cNvSpPr>
            <p:nvPr/>
          </p:nvSpPr>
          <p:spPr bwMode="auto">
            <a:xfrm>
              <a:off x="41328" y="582386"/>
              <a:ext cx="5905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Collecte des données</a:t>
              </a:r>
            </a:p>
          </p:txBody>
        </p:sp>
        <p:sp>
          <p:nvSpPr>
            <p:cNvPr id="25" name="Zone de texte 2"/>
            <p:cNvSpPr txBox="1">
              <a:spLocks noChangeArrowheads="1"/>
            </p:cNvSpPr>
            <p:nvPr/>
          </p:nvSpPr>
          <p:spPr bwMode="auto">
            <a:xfrm>
              <a:off x="34978" y="957036"/>
              <a:ext cx="590550" cy="13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 de l’évaluation</a:t>
              </a:r>
            </a:p>
          </p:txBody>
        </p:sp>
        <p:sp>
          <p:nvSpPr>
            <p:cNvPr id="26" name="Zone de texte 2"/>
            <p:cNvSpPr txBox="1">
              <a:spLocks noChangeArrowheads="1"/>
            </p:cNvSpPr>
            <p:nvPr/>
          </p:nvSpPr>
          <p:spPr bwMode="auto">
            <a:xfrm>
              <a:off x="22278" y="1338036"/>
              <a:ext cx="590550" cy="225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Interprétations des résultats</a:t>
              </a:r>
            </a:p>
          </p:txBody>
        </p:sp>
        <p:sp>
          <p:nvSpPr>
            <p:cNvPr id="27" name="Zone de texte 2"/>
            <p:cNvSpPr txBox="1">
              <a:spLocks noChangeArrowheads="1"/>
            </p:cNvSpPr>
            <p:nvPr/>
          </p:nvSpPr>
          <p:spPr bwMode="auto">
            <a:xfrm>
              <a:off x="60378" y="1655536"/>
              <a:ext cx="5461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Mandat, questions évaluatives</a:t>
              </a:r>
            </a:p>
          </p:txBody>
        </p:sp>
      </p:grpSp>
      <p:sp>
        <p:nvSpPr>
          <p:cNvPr id="28" name="Zone de texte 2"/>
          <p:cNvSpPr txBox="1">
            <a:spLocks noChangeArrowheads="1"/>
          </p:cNvSpPr>
          <p:nvPr/>
        </p:nvSpPr>
        <p:spPr bwMode="auto">
          <a:xfrm>
            <a:off x="3518154" y="5934377"/>
            <a:ext cx="1193259" cy="6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2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Commanditaires et opérateurs principaux</a:t>
            </a:r>
            <a:endParaRPr lang="fr-BE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Zone de texte 2"/>
          <p:cNvSpPr txBox="1">
            <a:spLocks noChangeArrowheads="1"/>
          </p:cNvSpPr>
          <p:nvPr/>
        </p:nvSpPr>
        <p:spPr bwMode="auto">
          <a:xfrm>
            <a:off x="4859904" y="5934377"/>
            <a:ext cx="1193259" cy="6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2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opérateurs de mise en œuvre</a:t>
            </a:r>
            <a:endParaRPr lang="fr-BE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Zone de texte 2"/>
          <p:cNvSpPr txBox="1">
            <a:spLocks noChangeArrowheads="1"/>
          </p:cNvSpPr>
          <p:nvPr/>
        </p:nvSpPr>
        <p:spPr bwMode="auto">
          <a:xfrm>
            <a:off x="5893484" y="5922251"/>
            <a:ext cx="1193259" cy="6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2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Autres acteurs de la définition et de la MO du programme</a:t>
            </a:r>
            <a:endParaRPr lang="fr-BE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Zone de texte 2"/>
          <p:cNvSpPr txBox="1">
            <a:spLocks noChangeArrowheads="1"/>
          </p:cNvSpPr>
          <p:nvPr/>
        </p:nvSpPr>
        <p:spPr bwMode="auto">
          <a:xfrm>
            <a:off x="6876640" y="5922251"/>
            <a:ext cx="1193259" cy="6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2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bénéficiaires directs</a:t>
            </a:r>
            <a:endParaRPr lang="fr-BE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Zone de texte 2"/>
          <p:cNvSpPr txBox="1">
            <a:spLocks noChangeArrowheads="1"/>
          </p:cNvSpPr>
          <p:nvPr/>
        </p:nvSpPr>
        <p:spPr bwMode="auto">
          <a:xfrm>
            <a:off x="7741241" y="5934377"/>
            <a:ext cx="1193259" cy="6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2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bénéficiaires indirects, potentiels</a:t>
            </a:r>
            <a:endParaRPr lang="fr-BE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Zone de texte 2"/>
          <p:cNvSpPr txBox="1">
            <a:spLocks noChangeArrowheads="1"/>
          </p:cNvSpPr>
          <p:nvPr/>
        </p:nvSpPr>
        <p:spPr bwMode="auto">
          <a:xfrm>
            <a:off x="8733196" y="5934377"/>
            <a:ext cx="1193259" cy="6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2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Citoyens ou leurs représentants</a:t>
            </a:r>
            <a:endParaRPr lang="fr-BE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09949" y="5922251"/>
            <a:ext cx="2602089" cy="830974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Rectangle 35"/>
          <p:cNvSpPr/>
          <p:nvPr/>
        </p:nvSpPr>
        <p:spPr>
          <a:xfrm>
            <a:off x="1752600" y="4538321"/>
            <a:ext cx="1449954" cy="833778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5822400" y="19752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Comité restreint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Animateur-formateur</a:t>
            </a:r>
            <a:endParaRPr lang="fr-BE" sz="1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5448" y="391225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Représentants de groupes d’intérêt divers : instance d’évaluation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Le bénéficiaire est replacé au cœur de l’évaluation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Implication en amont et fin de processus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Evaluateur : plan, collecte, analyse, garant de l’équilibre des points de </a:t>
            </a:r>
            <a:r>
              <a:rPr lang="fr-BE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vue</a:t>
            </a:r>
            <a:endParaRPr lang="fr-BE" sz="1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817620" y="1303020"/>
            <a:ext cx="2548890" cy="276505"/>
          </a:xfrm>
          <a:prstGeom prst="roundRect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Rectangle à coins arrondis 33"/>
          <p:cNvSpPr/>
          <p:nvPr/>
        </p:nvSpPr>
        <p:spPr>
          <a:xfrm>
            <a:off x="9295814" y="4770357"/>
            <a:ext cx="1686688" cy="682244"/>
          </a:xfrm>
          <a:prstGeom prst="roundRect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Rectangle 47"/>
          <p:cNvSpPr/>
          <p:nvPr/>
        </p:nvSpPr>
        <p:spPr>
          <a:xfrm>
            <a:off x="1576254" y="5752756"/>
            <a:ext cx="1269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0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Nos rencontres</a:t>
            </a:r>
            <a:endParaRPr lang="fr-BE" sz="2000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7" grpId="0" animBg="1"/>
      <p:bldP spid="34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fr-BE" sz="4267" dirty="0">
                <a:solidFill>
                  <a:srgbClr val="7DB928"/>
                </a:solidFill>
              </a:rPr>
              <a:t>Les pratiques </a:t>
            </a:r>
            <a:r>
              <a:rPr lang="fr-BE" sz="4267" dirty="0" smtClean="0">
                <a:solidFill>
                  <a:srgbClr val="7DB928"/>
                </a:solidFill>
              </a:rPr>
              <a:t>d’EPN</a:t>
            </a:r>
            <a:endParaRPr lang="fr-FR" sz="4267" dirty="0">
              <a:solidFill>
                <a:srgbClr val="7DB928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83633"/>
            <a:ext cx="10515600" cy="4283242"/>
          </a:xfrm>
        </p:spPr>
        <p:txBody>
          <a:bodyPr>
            <a:normAutofit/>
          </a:bodyPr>
          <a:lstStyle/>
          <a:p>
            <a:pPr marL="377825" indent="-377825">
              <a:buNone/>
            </a:pPr>
            <a:endParaRPr lang="fr-BE" b="1" i="1" dirty="0" smtClean="0"/>
          </a:p>
          <a:p>
            <a:pPr marL="377825" indent="-377825">
              <a:buNone/>
            </a:pPr>
            <a:r>
              <a:rPr lang="fr-BE" b="1" i="1" dirty="0" smtClean="0">
                <a:solidFill>
                  <a:schemeClr val="bg1">
                    <a:lumMod val="50000"/>
                  </a:schemeClr>
                </a:solidFill>
              </a:rPr>
              <a:t>Trois </a:t>
            </a:r>
            <a:r>
              <a:rPr lang="fr-BE" b="1" i="1" dirty="0">
                <a:solidFill>
                  <a:schemeClr val="bg1">
                    <a:lumMod val="50000"/>
                  </a:schemeClr>
                </a:solidFill>
              </a:rPr>
              <a:t>actions (ou composantes)</a:t>
            </a:r>
            <a:endParaRPr lang="fr-FR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377825" indent="-377825">
              <a:buNone/>
            </a:pPr>
            <a:r>
              <a:rPr lang="fr-FR" dirty="0"/>
              <a:t> </a:t>
            </a:r>
            <a:endParaRPr lang="fr-FR" sz="2400" dirty="0" smtClean="0"/>
          </a:p>
          <a:p>
            <a:pPr marL="377825" indent="-377825">
              <a:buNone/>
            </a:pPr>
            <a:endParaRPr lang="fr-BE" dirty="0" smtClean="0"/>
          </a:p>
          <a:p>
            <a:pPr marL="377825" indent="-377825">
              <a:buNone/>
            </a:pPr>
            <a:endParaRPr lang="fr-BE" b="1" i="1" dirty="0"/>
          </a:p>
          <a:p>
            <a:pPr marL="377825" indent="-377825">
              <a:buNone/>
            </a:pPr>
            <a:r>
              <a:rPr lang="fr-BE" b="1" i="1" dirty="0">
                <a:solidFill>
                  <a:schemeClr val="bg1">
                    <a:lumMod val="50000"/>
                  </a:schemeClr>
                </a:solidFill>
              </a:rPr>
              <a:t>Trois enjeux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77825" indent="-377825"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262719" y="2507211"/>
            <a:ext cx="7388379" cy="11387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Le processus de collecte d’informations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	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VOIR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Le jugement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 sur la valeur d’un objet             </a:t>
            </a: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JUGER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Arial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La décision en vue de l’utilisation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	     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AGIR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262719" y="4393810"/>
            <a:ext cx="8305800" cy="23391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Un enjeu social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		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L’explicitation</a:t>
            </a:r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Un enjeu stratégique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		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Les acteurs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Un enjeu technique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		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charset="0"/>
              </a:rPr>
              <a:t>Les modalités (formalisation)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fr-BE" sz="2000" b="1" dirty="0" smtClean="0"/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fr-BE" sz="2000" dirty="0" smtClean="0"/>
              <a:t>(</a:t>
            </a:r>
            <a:r>
              <a:rPr lang="fr-BE" sz="2000" dirty="0"/>
              <a:t>M. </a:t>
            </a:r>
            <a:r>
              <a:rPr lang="fr-BE" sz="2000" dirty="0" smtClean="0"/>
              <a:t>Demarteau, Thèse </a:t>
            </a:r>
            <a:r>
              <a:rPr lang="fr-BE" sz="2000" dirty="0" err="1" smtClean="0"/>
              <a:t>ULiège</a:t>
            </a:r>
            <a:r>
              <a:rPr lang="fr-BE" sz="2000" dirty="0" smtClean="0"/>
              <a:t> 1998</a:t>
            </a:r>
            <a:r>
              <a:rPr lang="fr-BE" sz="2000" dirty="0"/>
              <a:t>)</a:t>
            </a:r>
            <a:endParaRPr lang="fr-FR" sz="2000" i="1" dirty="0"/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Arial" charset="0"/>
            </a:endParaRPr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 flipV="1">
            <a:off x="3330039" y="4553397"/>
            <a:ext cx="687880" cy="4711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3969344" y="4982580"/>
            <a:ext cx="765175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3969344" y="5924781"/>
            <a:ext cx="1008062" cy="0"/>
          </a:xfrm>
          <a:prstGeom prst="line">
            <a:avLst/>
          </a:prstGeom>
          <a:noFill/>
          <a:ln w="57150" cap="sq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5439093" y="3461606"/>
            <a:ext cx="765175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6068613" y="2643929"/>
            <a:ext cx="687880" cy="4711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5860328" y="3779191"/>
            <a:ext cx="687880" cy="4711"/>
          </a:xfrm>
          <a:prstGeom prst="line">
            <a:avLst/>
          </a:prstGeom>
          <a:noFill/>
          <a:ln w="57150" cap="sq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Bulle ronde 2"/>
          <p:cNvSpPr/>
          <p:nvPr/>
        </p:nvSpPr>
        <p:spPr>
          <a:xfrm>
            <a:off x="8658749" y="2112849"/>
            <a:ext cx="2735927" cy="1408696"/>
          </a:xfrm>
          <a:prstGeom prst="wedgeEllipseCallout">
            <a:avLst>
              <a:gd name="adj1" fmla="val -50341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429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6738" algn="l"/>
              </a:tabLst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Bulle ronde 19"/>
          <p:cNvSpPr/>
          <p:nvPr/>
        </p:nvSpPr>
        <p:spPr>
          <a:xfrm>
            <a:off x="6548208" y="1017140"/>
            <a:ext cx="2735927" cy="1408696"/>
          </a:xfrm>
          <a:prstGeom prst="wedgeEllipseCallout">
            <a:avLst>
              <a:gd name="adj1" fmla="val -50341"/>
              <a:gd name="adj2" fmla="val 625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trois composantes de l’évaluation sont toujours présentes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Bulle ronde 21"/>
          <p:cNvSpPr/>
          <p:nvPr/>
        </p:nvSpPr>
        <p:spPr>
          <a:xfrm>
            <a:off x="6509758" y="3573884"/>
            <a:ext cx="2735927" cy="1408696"/>
          </a:xfrm>
          <a:prstGeom prst="wedgeEllipseCallout">
            <a:avLst>
              <a:gd name="adj1" fmla="val -50341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429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6738" algn="l"/>
              </a:tabLst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64215" y="3883234"/>
            <a:ext cx="2677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quelle place intervient chaque acteur dans l’évaluation </a:t>
            </a:r>
            <a:r>
              <a:rPr kumimoji="0" lang="fr-BE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?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5558" y="2342703"/>
            <a:ext cx="2419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Certaines dimensions de l’évaluation sont-elles plus stratégiques que </a:t>
            </a:r>
            <a:r>
              <a:rPr kumimoji="0" lang="fr-BE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d’autres?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5726948" y="3063160"/>
            <a:ext cx="687880" cy="4711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V="1">
            <a:off x="6070888" y="2643929"/>
            <a:ext cx="687880" cy="4711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838075" y="5354053"/>
            <a:ext cx="976476" cy="1993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6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Intérêts de l’évaluation </a:t>
            </a:r>
            <a:r>
              <a:rPr lang="fr-BE" dirty="0"/>
              <a:t>participative et négociée?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700303"/>
            <a:ext cx="10972800" cy="4971430"/>
          </a:xfrm>
        </p:spPr>
        <p:txBody>
          <a:bodyPr>
            <a:normAutofit/>
          </a:bodyPr>
          <a:lstStyle/>
          <a:p>
            <a:r>
              <a:rPr lang="fr-BE" sz="2000" b="1" dirty="0" smtClean="0">
                <a:latin typeface="+mj-lt"/>
                <a:sym typeface="Wingdings" panose="05000000000000000000" pitchFamily="2" charset="2"/>
              </a:rPr>
              <a:t>Qualité, validité, légitimité des résultats (enjeu constructiviste)</a:t>
            </a:r>
          </a:p>
          <a:p>
            <a:pPr lvl="1"/>
            <a:r>
              <a:rPr lang="fr-BE" sz="1800" dirty="0" smtClean="0">
                <a:latin typeface="+mj-lt"/>
              </a:rPr>
              <a:t>Toute </a:t>
            </a:r>
            <a:r>
              <a:rPr lang="fr-BE" sz="1800" dirty="0">
                <a:latin typeface="+mj-lt"/>
              </a:rPr>
              <a:t>intervention humaine véhicule un référentiel de valeurs et n’est pas </a:t>
            </a:r>
            <a:r>
              <a:rPr lang="fr-BE" sz="1800" dirty="0" smtClean="0">
                <a:latin typeface="+mj-lt"/>
              </a:rPr>
              <a:t>neutre</a:t>
            </a:r>
            <a:r>
              <a:rPr lang="fr-BE" sz="1800" dirty="0">
                <a:latin typeface="+mj-lt"/>
                <a:sym typeface="Wingdings" panose="05000000000000000000" pitchFamily="2" charset="2"/>
              </a:rPr>
              <a:t> </a:t>
            </a:r>
            <a:r>
              <a:rPr lang="fr-BE" sz="1800" dirty="0" smtClean="0">
                <a:latin typeface="+mj-lt"/>
                <a:sym typeface="Wingdings" panose="05000000000000000000" pitchFamily="2" charset="2"/>
              </a:rPr>
              <a:t> i</a:t>
            </a:r>
            <a:r>
              <a:rPr lang="fr-BE" sz="1800" dirty="0" smtClean="0">
                <a:latin typeface="+mj-lt"/>
              </a:rPr>
              <a:t>ntersubjectivité</a:t>
            </a:r>
            <a:endParaRPr lang="fr-BE" sz="1800" dirty="0">
              <a:latin typeface="+mj-lt"/>
            </a:endParaRPr>
          </a:p>
          <a:p>
            <a:pPr lvl="1"/>
            <a:r>
              <a:rPr lang="fr-BE" sz="1800" dirty="0" smtClean="0">
                <a:latin typeface="+mj-lt"/>
              </a:rPr>
              <a:t>Impartialité</a:t>
            </a:r>
          </a:p>
          <a:p>
            <a:pPr lvl="1"/>
            <a:r>
              <a:rPr lang="fr-BE" sz="1800" dirty="0" smtClean="0">
                <a:latin typeface="+mj-lt"/>
              </a:rPr>
              <a:t>Meilleure compréhension </a:t>
            </a:r>
            <a:r>
              <a:rPr lang="fr-BE" sz="1800" dirty="0">
                <a:latin typeface="+mj-lt"/>
              </a:rPr>
              <a:t>des raisons expliquant les résultats</a:t>
            </a:r>
          </a:p>
          <a:p>
            <a:pPr marL="685800" lvl="2">
              <a:spcBef>
                <a:spcPts val="1000"/>
              </a:spcBef>
            </a:pPr>
            <a:r>
              <a:rPr lang="fr-BE" sz="1800" dirty="0" smtClean="0">
                <a:latin typeface="+mj-lt"/>
              </a:rPr>
              <a:t>Meilleure connaissance du milieu</a:t>
            </a:r>
          </a:p>
          <a:p>
            <a:endParaRPr lang="fr-BE" sz="2000" b="1" dirty="0" smtClean="0">
              <a:latin typeface="+mj-lt"/>
              <a:sym typeface="Wingdings" panose="05000000000000000000" pitchFamily="2" charset="2"/>
            </a:endParaRPr>
          </a:p>
          <a:p>
            <a:r>
              <a:rPr lang="fr-BE" sz="2000" b="1" dirty="0" smtClean="0">
                <a:latin typeface="+mj-lt"/>
                <a:sym typeface="Wingdings" panose="05000000000000000000" pitchFamily="2" charset="2"/>
              </a:rPr>
              <a:t>Meilleure utilisation des résultats (enjeu opérationnel)</a:t>
            </a:r>
          </a:p>
          <a:p>
            <a:pPr lvl="1"/>
            <a:r>
              <a:rPr lang="fr-BE" sz="1800" dirty="0">
                <a:latin typeface="+mj-lt"/>
                <a:sym typeface="Wingdings" panose="05000000000000000000" pitchFamily="2" charset="2"/>
              </a:rPr>
              <a:t>Démystification du </a:t>
            </a:r>
            <a:r>
              <a:rPr lang="fr-BE" sz="1800" dirty="0" smtClean="0">
                <a:latin typeface="+mj-lt"/>
                <a:sym typeface="Wingdings" panose="05000000000000000000" pitchFamily="2" charset="2"/>
              </a:rPr>
              <a:t>processus, appropriation des résultats</a:t>
            </a:r>
          </a:p>
          <a:p>
            <a:pPr lvl="1"/>
            <a:r>
              <a:rPr lang="fr-BE" sz="1800" dirty="0" smtClean="0">
                <a:latin typeface="+mj-lt"/>
              </a:rPr>
              <a:t>Dynamique interne et réajustements utiles aux bons moments</a:t>
            </a:r>
          </a:p>
          <a:p>
            <a:endParaRPr lang="fr-BE" sz="2000" b="1" dirty="0" smtClean="0">
              <a:latin typeface="+mj-lt"/>
            </a:endParaRPr>
          </a:p>
          <a:p>
            <a:r>
              <a:rPr lang="fr-BE" sz="2000" b="1" dirty="0" smtClean="0">
                <a:latin typeface="+mj-lt"/>
              </a:rPr>
              <a:t>Amélioration </a:t>
            </a:r>
            <a:r>
              <a:rPr lang="fr-BE" sz="2000" b="1" dirty="0">
                <a:latin typeface="+mj-lt"/>
              </a:rPr>
              <a:t>du dialogue et du fonctionnement </a:t>
            </a:r>
            <a:r>
              <a:rPr lang="fr-BE" sz="2000" b="1" dirty="0" smtClean="0">
                <a:latin typeface="+mj-lt"/>
              </a:rPr>
              <a:t>démocratique (enjeu politique)</a:t>
            </a:r>
          </a:p>
          <a:p>
            <a:pPr lvl="1"/>
            <a:r>
              <a:rPr lang="fr-BE" sz="1800" dirty="0">
                <a:latin typeface="+mj-lt"/>
              </a:rPr>
              <a:t>Apprentissage des acteurs et renforcement de leurs capacités décisionnelles </a:t>
            </a:r>
          </a:p>
          <a:p>
            <a:pPr lvl="1"/>
            <a:r>
              <a:rPr lang="fr-BE" sz="1800" dirty="0">
                <a:latin typeface="+mj-lt"/>
              </a:rPr>
              <a:t>Stimulation de la réflexion </a:t>
            </a:r>
          </a:p>
          <a:p>
            <a:pPr lvl="1"/>
            <a:endParaRPr lang="fr-BE" sz="1466" b="1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6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… mais aussi des difficultés/inconvénients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+mj-lt"/>
                <a:sym typeface="Wingdings" panose="05000000000000000000" pitchFamily="2" charset="2"/>
              </a:rPr>
              <a:t>Disponibilité requise des acteurs, charge de travail  additionnelle</a:t>
            </a:r>
            <a:endParaRPr lang="fr-BE" sz="2000" dirty="0" smtClean="0">
              <a:latin typeface="+mj-lt"/>
              <a:sym typeface="Wingdings" panose="05000000000000000000" pitchFamily="2" charset="2"/>
            </a:endParaRPr>
          </a:p>
          <a:p>
            <a:r>
              <a:rPr lang="fr-BE" sz="2000" dirty="0">
                <a:latin typeface="+mj-lt"/>
                <a:sym typeface="Wingdings" panose="05000000000000000000" pitchFamily="2" charset="2"/>
              </a:rPr>
              <a:t>Gestion des relations entre 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acteurs</a:t>
            </a:r>
          </a:p>
          <a:p>
            <a:r>
              <a:rPr lang="fr-FR" sz="2000" dirty="0" smtClean="0">
                <a:latin typeface="+mj-lt"/>
                <a:sym typeface="Wingdings" panose="05000000000000000000" pitchFamily="2" charset="2"/>
              </a:rPr>
              <a:t>Gestion de la diversité des acteurs (! Contre-production)</a:t>
            </a:r>
            <a:endParaRPr lang="fr-BE" sz="2000" dirty="0">
              <a:latin typeface="+mj-lt"/>
              <a:sym typeface="Wingdings" panose="05000000000000000000" pitchFamily="2" charset="2"/>
            </a:endParaRPr>
          </a:p>
          <a:p>
            <a:r>
              <a:rPr lang="fr-FR" sz="2000" dirty="0" smtClean="0">
                <a:latin typeface="+mj-lt"/>
                <a:sym typeface="Wingdings" panose="05000000000000000000" pitchFamily="2" charset="2"/>
              </a:rPr>
              <a:t>Durée supérieure à celle d’une évaluation classique &gt;&lt; avantages processus longue durée</a:t>
            </a:r>
          </a:p>
          <a:p>
            <a:r>
              <a:rPr lang="fr-FR" sz="2000" dirty="0" smtClean="0">
                <a:latin typeface="+mj-lt"/>
                <a:sym typeface="Wingdings" panose="05000000000000000000" pitchFamily="2" charset="2"/>
              </a:rPr>
              <a:t>Craintes/inconfort à l’égard d’une démarche nouvelle et flexible</a:t>
            </a:r>
          </a:p>
          <a:p>
            <a:r>
              <a:rPr lang="fr-FR" sz="2000" dirty="0" smtClean="0">
                <a:latin typeface="+mj-lt"/>
                <a:sym typeface="Wingdings" panose="05000000000000000000" pitchFamily="2" charset="2"/>
              </a:rPr>
              <a:t>Rigueur technique &gt;&lt; exclusion des plus faibles si technicité trop élevée</a:t>
            </a:r>
          </a:p>
          <a:p>
            <a:endParaRPr lang="fr-BE" sz="2000" dirty="0" smtClean="0">
              <a:latin typeface="+mj-lt"/>
              <a:sym typeface="Wingdings" panose="05000000000000000000" pitchFamily="2" charset="2"/>
            </a:endParaRPr>
          </a:p>
          <a:p>
            <a:endParaRPr lang="fr-BE" sz="2000" dirty="0" smtClean="0">
              <a:latin typeface="+mj-lt"/>
              <a:sym typeface="Wingdings" panose="05000000000000000000" pitchFamily="2" charset="2"/>
            </a:endParaRPr>
          </a:p>
          <a:p>
            <a:pPr lvl="1"/>
            <a:endParaRPr lang="fr-BE" sz="1466" b="1" dirty="0" smtClean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0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700303"/>
            <a:ext cx="10972800" cy="4951621"/>
          </a:xfrm>
        </p:spPr>
        <p:txBody>
          <a:bodyPr>
            <a:normAutofit fontScale="77500" lnSpcReduction="20000"/>
          </a:bodyPr>
          <a:lstStyle/>
          <a:p>
            <a:pPr lvl="6"/>
            <a:r>
              <a:rPr lang="fr-BE" sz="2800" dirty="0" smtClean="0">
                <a:solidFill>
                  <a:srgbClr val="B72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Rencontre 1 :</a:t>
            </a:r>
          </a:p>
          <a:p>
            <a:pPr lvl="7"/>
            <a:r>
              <a:rPr lang="fr-BE" sz="2800" dirty="0" smtClean="0">
                <a:solidFill>
                  <a:srgbClr val="B72F8C"/>
                </a:solidFill>
              </a:rPr>
              <a:t>Pourquoi </a:t>
            </a:r>
            <a:r>
              <a:rPr lang="fr-BE" sz="2800" dirty="0">
                <a:solidFill>
                  <a:srgbClr val="B72F8C"/>
                </a:solidFill>
              </a:rPr>
              <a:t>cette </a:t>
            </a:r>
            <a:r>
              <a:rPr lang="fr-BE" sz="2800" dirty="0" smtClean="0">
                <a:solidFill>
                  <a:srgbClr val="B72F8C"/>
                </a:solidFill>
              </a:rPr>
              <a:t>démarche ? </a:t>
            </a:r>
            <a:endParaRPr lang="fr-BE" sz="2800" dirty="0">
              <a:solidFill>
                <a:srgbClr val="B72F8C"/>
              </a:solidFill>
            </a:endParaRPr>
          </a:p>
          <a:p>
            <a:pPr lvl="7"/>
            <a:r>
              <a:rPr lang="fr-BE" sz="2800" dirty="0" smtClean="0">
                <a:solidFill>
                  <a:srgbClr val="B72F8C"/>
                </a:solidFill>
              </a:rPr>
              <a:t>Evaluation participative et négociée = ? </a:t>
            </a:r>
          </a:p>
          <a:p>
            <a:pPr lvl="7"/>
            <a:r>
              <a:rPr lang="fr-BE" sz="2800" dirty="0" smtClean="0">
                <a:solidFill>
                  <a:srgbClr val="B72F8C"/>
                </a:solidFill>
              </a:rPr>
              <a:t>Expression de vos attentes par rapport à l’évaluation</a:t>
            </a:r>
          </a:p>
          <a:p>
            <a:pPr lvl="6"/>
            <a:endParaRPr lang="fr-BE" sz="2800" dirty="0" smtClean="0">
              <a:solidFill>
                <a:srgbClr val="892F8E"/>
              </a:solidFill>
            </a:endParaRPr>
          </a:p>
          <a:p>
            <a:pPr lvl="6"/>
            <a:r>
              <a:rPr lang="fr-BE" sz="2800" dirty="0" smtClean="0">
                <a:solidFill>
                  <a:srgbClr val="89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Rencontre 2</a:t>
            </a:r>
            <a:r>
              <a:rPr lang="fr-BE" sz="2800" dirty="0" smtClean="0">
                <a:solidFill>
                  <a:srgbClr val="892F8E"/>
                </a:solidFill>
              </a:rPr>
              <a:t> </a:t>
            </a:r>
            <a:r>
              <a:rPr lang="fr-BE" sz="2800" dirty="0" smtClean="0">
                <a:solidFill>
                  <a:srgbClr val="89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3200400" lvl="7" indent="0">
              <a:buNone/>
            </a:pPr>
            <a:r>
              <a:rPr lang="fr-BE" sz="2800" dirty="0" smtClean="0">
                <a:solidFill>
                  <a:srgbClr val="892F8E"/>
                </a:solidFill>
              </a:rPr>
              <a:t>Emergence d’un consensus sur les fondements de l’évaluation permanente demandées aux communes</a:t>
            </a:r>
          </a:p>
          <a:p>
            <a:pPr marL="3200400" lvl="7" indent="0">
              <a:buNone/>
            </a:pPr>
            <a:r>
              <a:rPr lang="fr-BE" sz="2600" dirty="0" smtClean="0">
                <a:solidFill>
                  <a:srgbClr val="892F8E"/>
                </a:solidFill>
                <a:sym typeface="Wingdings" panose="05000000000000000000" pitchFamily="2" charset="2"/>
              </a:rPr>
              <a:t> </a:t>
            </a:r>
            <a:r>
              <a:rPr lang="fr-BE" sz="2600" dirty="0">
                <a:solidFill>
                  <a:srgbClr val="892F8E"/>
                </a:solidFill>
              </a:rPr>
              <a:t>questions évaluatives, mode d’élaboration des critères, composition des groupes locaux responsables de l’évaluation permanente, mise en place et création d’une dynamique évaluative, modalités d’exploitation des données</a:t>
            </a:r>
            <a:endParaRPr lang="fr-BE" sz="2600" dirty="0" smtClean="0">
              <a:solidFill>
                <a:srgbClr val="892F8E"/>
              </a:solidFill>
            </a:endParaRPr>
          </a:p>
          <a:p>
            <a:pPr lvl="6"/>
            <a:endParaRPr lang="fr-BE" sz="2800" dirty="0" smtClean="0">
              <a:solidFill>
                <a:srgbClr val="3D499A"/>
              </a:solidFill>
            </a:endParaRPr>
          </a:p>
          <a:p>
            <a:pPr lvl="6"/>
            <a:r>
              <a:rPr lang="fr-BE" sz="2800" dirty="0" smtClean="0">
                <a:solidFill>
                  <a:srgbClr val="3D4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Rencontre 3 : </a:t>
            </a:r>
          </a:p>
          <a:p>
            <a:pPr marL="3200400" lvl="7" indent="0">
              <a:buNone/>
            </a:pPr>
            <a:r>
              <a:rPr lang="fr-BE" sz="2800" dirty="0" smtClean="0">
                <a:solidFill>
                  <a:srgbClr val="3D499A"/>
                </a:solidFill>
              </a:rPr>
              <a:t>Présentation </a:t>
            </a:r>
            <a:r>
              <a:rPr lang="fr-BE" sz="2800" dirty="0">
                <a:solidFill>
                  <a:srgbClr val="3D499A"/>
                </a:solidFill>
              </a:rPr>
              <a:t>de la synthèse de la réunion 2, adaptation éventuelle, validation du processus d’évaluation et des modalités d’articulation entre les travaux du groupe de travail régional et les acteurs locaux.</a:t>
            </a:r>
          </a:p>
          <a:p>
            <a:pPr lvl="7"/>
            <a:endParaRPr lang="fr-BE" sz="2800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 démarche se construit en 3 séances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54945" y="1700303"/>
            <a:ext cx="2493801" cy="4633545"/>
            <a:chOff x="800101" y="2018379"/>
            <a:chExt cx="2493801" cy="463354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77" t="14876"/>
            <a:stretch/>
          </p:blipFill>
          <p:spPr>
            <a:xfrm>
              <a:off x="800101" y="2018379"/>
              <a:ext cx="2493801" cy="4633545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1595617" y="3307070"/>
              <a:ext cx="888023" cy="2286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" name="Ellipse 5"/>
            <p:cNvSpPr/>
            <p:nvPr/>
          </p:nvSpPr>
          <p:spPr>
            <a:xfrm>
              <a:off x="1595618" y="4637576"/>
              <a:ext cx="888023" cy="2286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Ellipse 6"/>
            <p:cNvSpPr/>
            <p:nvPr/>
          </p:nvSpPr>
          <p:spPr>
            <a:xfrm>
              <a:off x="2398508" y="3157994"/>
              <a:ext cx="888023" cy="2286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5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700303"/>
            <a:ext cx="10972800" cy="4951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accent6"/>
                </a:solidFill>
              </a:rPr>
              <a:t>Quelle est l’information attendue?</a:t>
            </a:r>
          </a:p>
          <a:p>
            <a:endParaRPr lang="fr-FR" sz="2000" dirty="0" smtClean="0"/>
          </a:p>
          <a:p>
            <a:r>
              <a:rPr lang="fr-FR" sz="2000" dirty="0" smtClean="0"/>
              <a:t>Deux questions fondamentales afin de communiquer sur les raisons de réaliser l’évaluation :</a:t>
            </a:r>
          </a:p>
          <a:p>
            <a:pPr lvl="1"/>
            <a:r>
              <a:rPr lang="fr-FR" sz="2000" i="1" dirty="0" smtClean="0"/>
              <a:t>Pourquoi évaluer ?</a:t>
            </a:r>
            <a:endParaRPr lang="fr-FR" sz="2000" i="1" dirty="0"/>
          </a:p>
          <a:p>
            <a:pPr lvl="1"/>
            <a:r>
              <a:rPr lang="fr-FR" sz="2000" i="1" dirty="0"/>
              <a:t>Pour </a:t>
            </a:r>
            <a:r>
              <a:rPr lang="fr-FR" sz="2000" i="1" dirty="0" smtClean="0"/>
              <a:t>qui évaluer?</a:t>
            </a:r>
            <a:endParaRPr lang="fr-FR" sz="2000" i="1" dirty="0"/>
          </a:p>
          <a:p>
            <a:pPr marL="0" indent="0">
              <a:buNone/>
            </a:pPr>
            <a:r>
              <a:rPr lang="fr-FR" sz="2000" dirty="0" smtClean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 Mandat  : pas simple mais indispensable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	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000" dirty="0" smtClean="0">
                <a:solidFill>
                  <a:srgbClr val="892F8E"/>
                </a:solidFill>
                <a:sym typeface="Wingdings" panose="05000000000000000000" pitchFamily="2" charset="2"/>
              </a:rPr>
              <a:t>… </a:t>
            </a:r>
            <a:r>
              <a:rPr lang="fr-FR" sz="2000" dirty="0" smtClean="0">
                <a:solidFill>
                  <a:srgbClr val="892F8E"/>
                </a:solidFill>
              </a:rPr>
              <a:t>Evaluer quoi?</a:t>
            </a:r>
          </a:p>
          <a:p>
            <a:pPr lvl="1"/>
            <a:r>
              <a:rPr lang="fr-FR" sz="2000" dirty="0" smtClean="0">
                <a:solidFill>
                  <a:srgbClr val="892F8E"/>
                </a:solidFill>
              </a:rPr>
              <a:t>Choisir l’objet de l’évaluation : stratégie, projets, gouvernance, processus participatif…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Expression de vos attentes …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096000" y="627913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dirty="0">
                <a:solidFill>
                  <a:srgbClr val="B72F8C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BE" i="1" dirty="0">
                <a:solidFill>
                  <a:srgbClr val="B72F8C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finalité de l’évaluation confère la légitimité dont elle a besoin pour être entreprise à bon escient </a:t>
            </a:r>
            <a:r>
              <a:rPr lang="fr-BE" dirty="0">
                <a:solidFill>
                  <a:srgbClr val="B72F8C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5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06795" cy="5813253"/>
          </a:xfrm>
        </p:spPr>
        <p:txBody>
          <a:bodyPr/>
          <a:lstStyle/>
          <a:p>
            <a:r>
              <a:rPr lang="fr-BE" dirty="0" smtClean="0">
                <a:solidFill>
                  <a:schemeClr val="accent2"/>
                </a:solidFill>
              </a:rPr>
              <a:t>La démarche d’explicitation préparatoire à l’évaluation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sz="2400" dirty="0" smtClean="0"/>
              <a:t>ESPRIst,2020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197642" y="345239"/>
            <a:ext cx="6460958" cy="605504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09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50" y="576521"/>
            <a:ext cx="9746477" cy="607758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912433" y="1963711"/>
            <a:ext cx="2077014" cy="165160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419822" y="4691921"/>
            <a:ext cx="1760467" cy="160394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74233" cy="1883400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chemeClr val="accent1"/>
                </a:solidFill>
              </a:rPr>
              <a:t>Rencontre 1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74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519" y="3578772"/>
            <a:ext cx="10332860" cy="828000"/>
          </a:xfrm>
          <a:prstGeom prst="rect">
            <a:avLst/>
          </a:prstGeom>
          <a:solidFill>
            <a:schemeClr val="accent5">
              <a:lumMod val="40000"/>
              <a:lumOff val="6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5" name="Rectangle 4"/>
          <p:cNvSpPr/>
          <p:nvPr/>
        </p:nvSpPr>
        <p:spPr>
          <a:xfrm>
            <a:off x="597519" y="2315638"/>
            <a:ext cx="10331386" cy="828000"/>
          </a:xfrm>
          <a:prstGeom prst="rect">
            <a:avLst/>
          </a:prstGeom>
          <a:solidFill>
            <a:schemeClr val="accent5">
              <a:lumMod val="40000"/>
              <a:lumOff val="6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2098257" y="1070089"/>
          <a:ext cx="9132656" cy="466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65761" y="1059783"/>
            <a:ext cx="287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accent1"/>
                </a:solidFill>
                <a:latin typeface="+mj-lt"/>
              </a:rPr>
              <a:t>Niveau décisionnel :</a:t>
            </a:r>
            <a:endParaRPr lang="fr-BE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5761" y="2292934"/>
            <a:ext cx="287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accent1"/>
                </a:solidFill>
                <a:latin typeface="+mj-lt"/>
              </a:rPr>
              <a:t>Objet :</a:t>
            </a:r>
            <a:endParaRPr lang="fr-BE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5761" y="3578772"/>
            <a:ext cx="136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accent1"/>
                </a:solidFill>
                <a:latin typeface="+mj-lt"/>
              </a:rPr>
              <a:t>Dimensions observées :</a:t>
            </a:r>
            <a:endParaRPr lang="fr-BE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263" y="825691"/>
            <a:ext cx="10570191" cy="4974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11" name="Rectangle 10"/>
          <p:cNvSpPr/>
          <p:nvPr/>
        </p:nvSpPr>
        <p:spPr>
          <a:xfrm>
            <a:off x="596749" y="1052382"/>
            <a:ext cx="10334336" cy="828000"/>
          </a:xfrm>
          <a:prstGeom prst="rect">
            <a:avLst/>
          </a:prstGeom>
          <a:solidFill>
            <a:schemeClr val="accent5">
              <a:lumMod val="40000"/>
              <a:lumOff val="6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24008"/>
              </p:ext>
            </p:extLst>
          </p:nvPr>
        </p:nvGraphicFramePr>
        <p:xfrm>
          <a:off x="9180904" y="852390"/>
          <a:ext cx="3120943" cy="2072640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229194">
                  <a:extLst>
                    <a:ext uri="{9D8B030D-6E8A-4147-A177-3AD203B41FA5}">
                      <a16:colId xmlns:a16="http://schemas.microsoft.com/office/drawing/2014/main" val="1821363960"/>
                    </a:ext>
                  </a:extLst>
                </a:gridCol>
                <a:gridCol w="2891749">
                  <a:extLst>
                    <a:ext uri="{9D8B030D-6E8A-4147-A177-3AD203B41FA5}">
                      <a16:colId xmlns:a16="http://schemas.microsoft.com/office/drawing/2014/main" val="3521722057"/>
                    </a:ext>
                  </a:extLst>
                </a:gridCol>
              </a:tblGrid>
              <a:tr h="203791"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Décret – Art. 2 § 2 (évaluation permanente)</a:t>
                      </a:r>
                      <a:endParaRPr lang="fr-B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15418"/>
                  </a:ext>
                </a:extLst>
              </a:tr>
              <a:tr h="203791"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Décret – Art. 2 § 2 (couplage</a:t>
                      </a:r>
                      <a:r>
                        <a:rPr lang="fr-BE" sz="1000" baseline="0" dirty="0" smtClean="0"/>
                        <a:t> PCDR/A21)</a:t>
                      </a:r>
                      <a:endParaRPr lang="fr-B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341479"/>
                  </a:ext>
                </a:extLst>
              </a:tr>
              <a:tr h="203791"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Décret – Art. 13 § 1 (évaluation</a:t>
                      </a:r>
                      <a:r>
                        <a:rPr lang="fr-BE" sz="1000" baseline="0" dirty="0" smtClean="0"/>
                        <a:t> de l’ODR précédente)</a:t>
                      </a:r>
                      <a:endParaRPr lang="fr-B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864343"/>
                  </a:ext>
                </a:extLst>
              </a:tr>
              <a:tr h="331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dirty="0" smtClean="0"/>
                        <a:t>Décret – Art. 13 § 4 (indicateurs de réalisation et de résultats des </a:t>
                      </a:r>
                      <a:r>
                        <a:rPr lang="fr-BE" sz="1000" baseline="0" dirty="0" smtClean="0"/>
                        <a:t>projets)</a:t>
                      </a:r>
                      <a:endParaRPr lang="fr-BE" sz="1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06396"/>
                  </a:ext>
                </a:extLst>
              </a:tr>
              <a:tr h="331160"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Arrêté – Art. 8 § 1 (indicateurs de réalisation et d’impact pour chaque</a:t>
                      </a:r>
                      <a:r>
                        <a:rPr lang="fr-BE" sz="1000" baseline="0" dirty="0" smtClean="0"/>
                        <a:t> projet</a:t>
                      </a:r>
                      <a:r>
                        <a:rPr lang="fr-BE" sz="1000" dirty="0" smtClean="0"/>
                        <a:t>)</a:t>
                      </a:r>
                      <a:endParaRPr lang="fr-B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355312"/>
                  </a:ext>
                </a:extLst>
              </a:tr>
              <a:tr h="331160"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Arrêté – Art. 7 (la stratégie reprend pour chaque objectif des modalités d’évaluation)</a:t>
                      </a:r>
                      <a:endParaRPr lang="fr-B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1399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550910" y="1017085"/>
            <a:ext cx="6509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Les prémices de l’évaluation : </a:t>
            </a:r>
          </a:p>
          <a:p>
            <a:r>
              <a:rPr lang="fr-BE" sz="1400" dirty="0" smtClean="0">
                <a:sym typeface="Wingdings" panose="05000000000000000000" pitchFamily="2" charset="2"/>
              </a:rPr>
              <a:t> </a:t>
            </a:r>
            <a:r>
              <a:rPr lang="fr-BE" sz="1400" dirty="0" smtClean="0"/>
              <a:t>Pour qui?</a:t>
            </a:r>
          </a:p>
          <a:p>
            <a:r>
              <a:rPr lang="fr-BE" sz="1400" dirty="0" smtClean="0">
                <a:sym typeface="Wingdings" panose="05000000000000000000" pitchFamily="2" charset="2"/>
              </a:rPr>
              <a:t> </a:t>
            </a:r>
            <a:r>
              <a:rPr lang="fr-BE" sz="1400" dirty="0" smtClean="0"/>
              <a:t>Pourquoi ?</a:t>
            </a:r>
            <a:endParaRPr lang="fr-BE" sz="1400" dirty="0"/>
          </a:p>
        </p:txBody>
      </p:sp>
      <p:sp>
        <p:nvSpPr>
          <p:cNvPr id="16" name="Titre 2"/>
          <p:cNvSpPr txBox="1">
            <a:spLocks/>
          </p:cNvSpPr>
          <p:nvPr/>
        </p:nvSpPr>
        <p:spPr>
          <a:xfrm>
            <a:off x="532262" y="95925"/>
            <a:ext cx="10570192" cy="7564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fr-BE" sz="3500" dirty="0">
                <a:solidFill>
                  <a:srgbClr val="7DB928"/>
                </a:solidFill>
              </a:rPr>
              <a:t>Vue globale et positionnement des textes de référence</a:t>
            </a:r>
            <a:endParaRPr lang="fr-FR" sz="3500" dirty="0">
              <a:solidFill>
                <a:srgbClr val="7DB928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8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272" t="18889" r="4978" b="7895"/>
          <a:stretch/>
        </p:blipFill>
        <p:spPr>
          <a:xfrm>
            <a:off x="96252" y="0"/>
            <a:ext cx="12280861" cy="6858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57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519" y="3578772"/>
            <a:ext cx="10332860" cy="828000"/>
          </a:xfrm>
          <a:prstGeom prst="rect">
            <a:avLst/>
          </a:prstGeom>
          <a:solidFill>
            <a:schemeClr val="accent5">
              <a:lumMod val="40000"/>
              <a:lumOff val="6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5" name="Rectangle 4"/>
          <p:cNvSpPr/>
          <p:nvPr/>
        </p:nvSpPr>
        <p:spPr>
          <a:xfrm>
            <a:off x="597519" y="2315638"/>
            <a:ext cx="10331386" cy="828000"/>
          </a:xfrm>
          <a:prstGeom prst="rect">
            <a:avLst/>
          </a:prstGeom>
          <a:solidFill>
            <a:schemeClr val="accent5">
              <a:lumMod val="40000"/>
              <a:lumOff val="6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130573531"/>
              </p:ext>
            </p:extLst>
          </p:nvPr>
        </p:nvGraphicFramePr>
        <p:xfrm>
          <a:off x="2098257" y="1070089"/>
          <a:ext cx="9132656" cy="466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65761" y="1059783"/>
            <a:ext cx="287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accent1"/>
                </a:solidFill>
                <a:latin typeface="+mj-lt"/>
              </a:rPr>
              <a:t>Niveau décisionnel :</a:t>
            </a:r>
            <a:endParaRPr lang="fr-BE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5761" y="2292934"/>
            <a:ext cx="287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accent1"/>
                </a:solidFill>
                <a:latin typeface="+mj-lt"/>
              </a:rPr>
              <a:t>Objet :</a:t>
            </a:r>
            <a:endParaRPr lang="fr-BE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5761" y="3578772"/>
            <a:ext cx="136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accent1"/>
                </a:solidFill>
                <a:latin typeface="+mj-lt"/>
              </a:rPr>
              <a:t>Dimensions observées :</a:t>
            </a:r>
            <a:endParaRPr lang="fr-BE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263" y="825691"/>
            <a:ext cx="10570191" cy="4974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11" name="Rectangle 10"/>
          <p:cNvSpPr/>
          <p:nvPr/>
        </p:nvSpPr>
        <p:spPr>
          <a:xfrm>
            <a:off x="665760" y="1103402"/>
            <a:ext cx="10334336" cy="828000"/>
          </a:xfrm>
          <a:prstGeom prst="rect">
            <a:avLst/>
          </a:prstGeom>
          <a:solidFill>
            <a:schemeClr val="accent5">
              <a:lumMod val="40000"/>
              <a:lumOff val="6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12" name="ZoneTexte 11"/>
          <p:cNvSpPr txBox="1"/>
          <p:nvPr/>
        </p:nvSpPr>
        <p:spPr>
          <a:xfrm>
            <a:off x="387343" y="246141"/>
            <a:ext cx="11719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500" dirty="0">
                <a:solidFill>
                  <a:srgbClr val="7DB928"/>
                </a:solidFill>
                <a:latin typeface="+mj-lt"/>
                <a:ea typeface="+mj-ea"/>
                <a:cs typeface="+mj-cs"/>
              </a:rPr>
              <a:t>Constats (2018-19)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4243777" y="1367560"/>
            <a:ext cx="1000125" cy="5567394"/>
          </a:xfrm>
          <a:custGeom>
            <a:avLst/>
            <a:gdLst>
              <a:gd name="connsiteX0" fmla="*/ 1828800 w 2285195"/>
              <a:gd name="connsiteY0" fmla="*/ 0 h 1933575"/>
              <a:gd name="connsiteX1" fmla="*/ 2162175 w 2285195"/>
              <a:gd name="connsiteY1" fmla="*/ 752475 h 1933575"/>
              <a:gd name="connsiteX2" fmla="*/ 0 w 2285195"/>
              <a:gd name="connsiteY2" fmla="*/ 193357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5195" h="1933575">
                <a:moveTo>
                  <a:pt x="1828800" y="0"/>
                </a:moveTo>
                <a:cubicBezTo>
                  <a:pt x="2147887" y="215106"/>
                  <a:pt x="2466975" y="430213"/>
                  <a:pt x="2162175" y="752475"/>
                </a:cubicBezTo>
                <a:cubicBezTo>
                  <a:pt x="1857375" y="1074738"/>
                  <a:pt x="928687" y="1504156"/>
                  <a:pt x="0" y="1933575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  <p:sp>
        <p:nvSpPr>
          <p:cNvPr id="14" name="Zone de texte 2"/>
          <p:cNvSpPr txBox="1">
            <a:spLocks noChangeArrowheads="1"/>
          </p:cNvSpPr>
          <p:nvPr/>
        </p:nvSpPr>
        <p:spPr bwMode="auto">
          <a:xfrm>
            <a:off x="2118950" y="4347764"/>
            <a:ext cx="2140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fr-BE" sz="1200" b="1" dirty="0" smtClean="0">
                <a:solidFill>
                  <a:schemeClr val="accent6"/>
                </a:solidFill>
                <a:effectLst/>
                <a:latin typeface="+mj-lt"/>
                <a:ea typeface="Times New Roman" panose="02020603050405020304" pitchFamily="18" charset="0"/>
              </a:rPr>
              <a:t>Intérêt partagé par la DDR pour disposer </a:t>
            </a:r>
            <a:r>
              <a:rPr lang="fr-BE" sz="1200" b="1" dirty="0">
                <a:solidFill>
                  <a:schemeClr val="accent6"/>
                </a:solidFill>
                <a:effectLst/>
                <a:latin typeface="+mj-lt"/>
                <a:ea typeface="Times New Roman" panose="02020603050405020304" pitchFamily="18" charset="0"/>
              </a:rPr>
              <a:t>d’informations à ce sujet </a:t>
            </a:r>
            <a:endParaRPr lang="fr-BE" sz="1200" dirty="0">
              <a:solidFill>
                <a:schemeClr val="accent6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6136346" y="1167897"/>
            <a:ext cx="2247163" cy="5576935"/>
          </a:xfrm>
          <a:custGeom>
            <a:avLst/>
            <a:gdLst>
              <a:gd name="connsiteX0" fmla="*/ 1550046 w 2247163"/>
              <a:gd name="connsiteY0" fmla="*/ 0 h 5576935"/>
              <a:gd name="connsiteX1" fmla="*/ 10957 w 2247163"/>
              <a:gd name="connsiteY1" fmla="*/ 2525917 h 5576935"/>
              <a:gd name="connsiteX2" fmla="*/ 2247163 w 2247163"/>
              <a:gd name="connsiteY2" fmla="*/ 5576935 h 557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163" h="5576935">
                <a:moveTo>
                  <a:pt x="1550046" y="0"/>
                </a:moveTo>
                <a:cubicBezTo>
                  <a:pt x="722408" y="798214"/>
                  <a:pt x="-105229" y="1596428"/>
                  <a:pt x="10957" y="2525917"/>
                </a:cubicBezTo>
                <a:cubicBezTo>
                  <a:pt x="127143" y="3455406"/>
                  <a:pt x="1187153" y="4516170"/>
                  <a:pt x="2247163" y="5576935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orme libre 16"/>
          <p:cNvSpPr/>
          <p:nvPr/>
        </p:nvSpPr>
        <p:spPr>
          <a:xfrm>
            <a:off x="4780907" y="3041965"/>
            <a:ext cx="2271743" cy="3512744"/>
          </a:xfrm>
          <a:custGeom>
            <a:avLst/>
            <a:gdLst>
              <a:gd name="connsiteX0" fmla="*/ 0 w 2619375"/>
              <a:gd name="connsiteY0" fmla="*/ 1411774 h 1687999"/>
              <a:gd name="connsiteX1" fmla="*/ 1114425 w 2619375"/>
              <a:gd name="connsiteY1" fmla="*/ 2074 h 1687999"/>
              <a:gd name="connsiteX2" fmla="*/ 2619375 w 2619375"/>
              <a:gd name="connsiteY2" fmla="*/ 1687999 h 168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375" h="1687999">
                <a:moveTo>
                  <a:pt x="0" y="1411774"/>
                </a:moveTo>
                <a:cubicBezTo>
                  <a:pt x="338931" y="683905"/>
                  <a:pt x="677863" y="-43964"/>
                  <a:pt x="1114425" y="2074"/>
                </a:cubicBezTo>
                <a:cubicBezTo>
                  <a:pt x="1550988" y="48111"/>
                  <a:pt x="2085181" y="868055"/>
                  <a:pt x="2619375" y="1687999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4443425" y="6021408"/>
            <a:ext cx="3127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4472C4"/>
                </a:solidFill>
                <a:effectLst/>
                <a:latin typeface="+mj-lt"/>
                <a:ea typeface="Times New Roman" panose="02020603050405020304" pitchFamily="18" charset="0"/>
              </a:rPr>
              <a:t>Dans l’optique de rendre participative l’évaluation, ce volet semble plus complexe à mettre en œuvre </a:t>
            </a:r>
            <a:endParaRPr lang="fr-BE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Zone de texte 2"/>
          <p:cNvSpPr txBox="1">
            <a:spLocks noChangeArrowheads="1"/>
          </p:cNvSpPr>
          <p:nvPr/>
        </p:nvSpPr>
        <p:spPr bwMode="auto">
          <a:xfrm>
            <a:off x="9166859" y="1853392"/>
            <a:ext cx="295649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BE" sz="12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Les indicateurs de réalisations et de résultats demandés pour chaque projet donnent aux acteurs locaux la sensation de devoir atteindre un niveau de performance par projet</a:t>
            </a:r>
            <a:endParaRPr lang="fr-BE" sz="12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1" name="Zone de texte 2"/>
          <p:cNvSpPr txBox="1">
            <a:spLocks noChangeArrowheads="1"/>
          </p:cNvSpPr>
          <p:nvPr/>
        </p:nvSpPr>
        <p:spPr bwMode="auto">
          <a:xfrm>
            <a:off x="9909788" y="2835832"/>
            <a:ext cx="22822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BE" sz="12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Dans l’optique de rendre participative l’évaluation, les acteurs craignent que l’approche par projet engendre des conflits entre les défenseurs de projets distincts.  </a:t>
            </a:r>
            <a:endParaRPr lang="fr-BE" sz="12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65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" y="161925"/>
            <a:ext cx="10429875" cy="653415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B1F1-7CD8-4746-9E8A-91A6B3F86991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09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95" y="0"/>
            <a:ext cx="5221563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 démarche suit un processus</a:t>
            </a:r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537135368"/>
              </p:ext>
            </p:extLst>
          </p:nvPr>
        </p:nvGraphicFramePr>
        <p:xfrm>
          <a:off x="495652" y="743599"/>
          <a:ext cx="115157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88142" y="2069719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13</a:t>
            </a:r>
            <a:endParaRPr lang="fr-BE" sz="900" dirty="0"/>
          </a:p>
        </p:txBody>
      </p:sp>
      <p:sp>
        <p:nvSpPr>
          <p:cNvPr id="8" name="ZoneTexte 7"/>
          <p:cNvSpPr txBox="1"/>
          <p:nvPr/>
        </p:nvSpPr>
        <p:spPr>
          <a:xfrm>
            <a:off x="2111304" y="3332998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8</a:t>
            </a:r>
            <a:endParaRPr lang="fr-BE" sz="9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20262" y="3379470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11</a:t>
            </a:r>
            <a:endParaRPr lang="fr-BE" sz="9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86694" y="3341354"/>
            <a:ext cx="7789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00" dirty="0" smtClean="0"/>
              <a:t>Art. 7</a:t>
            </a:r>
            <a:endParaRPr lang="fr-BE" sz="7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91897" y="1987121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50" dirty="0" smtClean="0"/>
              <a:t>Art. 2</a:t>
            </a:r>
            <a:endParaRPr lang="fr-BE" sz="85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7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95" y="0"/>
            <a:ext cx="5221563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 démarche suit un processus</a:t>
            </a:r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270847180"/>
              </p:ext>
            </p:extLst>
          </p:nvPr>
        </p:nvGraphicFramePr>
        <p:xfrm>
          <a:off x="495652" y="743599"/>
          <a:ext cx="115157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88142" y="2069719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13</a:t>
            </a:r>
            <a:endParaRPr lang="fr-BE" sz="900" dirty="0"/>
          </a:p>
        </p:txBody>
      </p:sp>
      <p:sp>
        <p:nvSpPr>
          <p:cNvPr id="8" name="ZoneTexte 7"/>
          <p:cNvSpPr txBox="1"/>
          <p:nvPr/>
        </p:nvSpPr>
        <p:spPr>
          <a:xfrm>
            <a:off x="2111304" y="3332998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8</a:t>
            </a:r>
            <a:endParaRPr lang="fr-BE" sz="9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20262" y="3379470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11</a:t>
            </a:r>
            <a:endParaRPr lang="fr-BE" sz="9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86694" y="3341354"/>
            <a:ext cx="7789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00" dirty="0" smtClean="0"/>
              <a:t>Art. 7</a:t>
            </a:r>
            <a:endParaRPr lang="fr-BE" sz="7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91897" y="1987121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50" dirty="0" smtClean="0"/>
              <a:t>Art. 2</a:t>
            </a:r>
            <a:endParaRPr lang="fr-BE" sz="850" dirty="0"/>
          </a:p>
        </p:txBody>
      </p:sp>
      <p:sp>
        <p:nvSpPr>
          <p:cNvPr id="14" name="ZoneTexte 13"/>
          <p:cNvSpPr txBox="1"/>
          <p:nvPr/>
        </p:nvSpPr>
        <p:spPr>
          <a:xfrm>
            <a:off x="3474478" y="5151610"/>
            <a:ext cx="34075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Absence de plan d’évaluation, </a:t>
            </a:r>
            <a:r>
              <a:rPr lang="fr-FR" sz="1400" dirty="0" smtClean="0">
                <a:solidFill>
                  <a:schemeClr val="accent6"/>
                </a:solidFill>
              </a:rPr>
              <a:t>pas de désignation de responsable(s)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Construction et alimentation des indicateurs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endParaRPr lang="fr-FR" sz="1400" dirty="0" smtClean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Evaluation </a:t>
            </a:r>
            <a:r>
              <a:rPr lang="fr-FR" sz="14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 suivi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Finalité?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sz="1400" dirty="0">
              <a:solidFill>
                <a:schemeClr val="accent6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4557664" y="4651022"/>
            <a:ext cx="158044" cy="4067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4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95" y="0"/>
            <a:ext cx="5221563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 démarche suit un processus</a:t>
            </a:r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459509939"/>
              </p:ext>
            </p:extLst>
          </p:nvPr>
        </p:nvGraphicFramePr>
        <p:xfrm>
          <a:off x="495652" y="743599"/>
          <a:ext cx="115157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88142" y="2069719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13</a:t>
            </a:r>
            <a:endParaRPr lang="fr-BE" sz="900" dirty="0"/>
          </a:p>
        </p:txBody>
      </p:sp>
      <p:sp>
        <p:nvSpPr>
          <p:cNvPr id="8" name="ZoneTexte 7"/>
          <p:cNvSpPr txBox="1"/>
          <p:nvPr/>
        </p:nvSpPr>
        <p:spPr>
          <a:xfrm>
            <a:off x="2111304" y="3332998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8</a:t>
            </a:r>
            <a:endParaRPr lang="fr-BE" sz="9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20262" y="3379470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11</a:t>
            </a:r>
            <a:endParaRPr lang="fr-BE" sz="9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86694" y="3341354"/>
            <a:ext cx="7789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00" dirty="0" smtClean="0"/>
              <a:t>Art. 7</a:t>
            </a:r>
            <a:endParaRPr lang="fr-BE" sz="7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91897" y="1987121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50" dirty="0" smtClean="0"/>
              <a:t>Art. 2</a:t>
            </a:r>
            <a:endParaRPr lang="fr-BE" sz="850" dirty="0"/>
          </a:p>
        </p:txBody>
      </p:sp>
      <p:sp>
        <p:nvSpPr>
          <p:cNvPr id="15" name="Flèche vers le bas 14"/>
          <p:cNvSpPr/>
          <p:nvPr/>
        </p:nvSpPr>
        <p:spPr>
          <a:xfrm>
            <a:off x="4557664" y="4651022"/>
            <a:ext cx="158044" cy="4067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6720781" y="5125138"/>
            <a:ext cx="455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Finalité : ambiguïté des textes de référence - plusieurs évaluations attendues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Importance d’identifier les utilisateurs de l’évaluation (s)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Intérêts multiples à faire participer les acteurs locaux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Nécessité de fondements pour éviter dispersion des ressources mobilisées 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7624088" y="4775457"/>
            <a:ext cx="158044" cy="4067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3474478" y="5151610"/>
            <a:ext cx="34075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Absence de plan d’évaluation, </a:t>
            </a:r>
            <a:r>
              <a:rPr lang="fr-FR" sz="1400" dirty="0" smtClean="0">
                <a:solidFill>
                  <a:schemeClr val="accent6"/>
                </a:solidFill>
              </a:rPr>
              <a:t>pas de désignation de responsable(s)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Pas/peu </a:t>
            </a:r>
            <a:r>
              <a:rPr lang="fr-FR" sz="1400" smtClean="0">
                <a:solidFill>
                  <a:schemeClr val="accent6"/>
                </a:solidFill>
              </a:rPr>
              <a:t>de participation : construction </a:t>
            </a:r>
            <a:r>
              <a:rPr lang="fr-FR" sz="1400" dirty="0" smtClean="0">
                <a:solidFill>
                  <a:schemeClr val="accent6"/>
                </a:solidFill>
              </a:rPr>
              <a:t>et alimentation des indicateurs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endParaRPr lang="fr-FR" sz="1400" dirty="0" smtClean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Evaluation </a:t>
            </a:r>
            <a:r>
              <a:rPr lang="fr-FR" sz="14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 suivi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Finalité?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sz="1400" dirty="0">
              <a:solidFill>
                <a:schemeClr val="accent6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4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95" y="0"/>
            <a:ext cx="5221563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 démarche suit un processus</a:t>
            </a:r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045963870"/>
              </p:ext>
            </p:extLst>
          </p:nvPr>
        </p:nvGraphicFramePr>
        <p:xfrm>
          <a:off x="495652" y="743599"/>
          <a:ext cx="115157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88142" y="2069719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13</a:t>
            </a:r>
            <a:endParaRPr lang="fr-BE" sz="900" dirty="0"/>
          </a:p>
        </p:txBody>
      </p:sp>
      <p:sp>
        <p:nvSpPr>
          <p:cNvPr id="8" name="ZoneTexte 7"/>
          <p:cNvSpPr txBox="1"/>
          <p:nvPr/>
        </p:nvSpPr>
        <p:spPr>
          <a:xfrm>
            <a:off x="2111304" y="3332998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8</a:t>
            </a:r>
            <a:endParaRPr lang="fr-BE" sz="9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20262" y="3379470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Art. 11</a:t>
            </a:r>
            <a:endParaRPr lang="fr-BE" sz="9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86694" y="3341354"/>
            <a:ext cx="7789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00" dirty="0" smtClean="0"/>
              <a:t>Art. 7</a:t>
            </a:r>
            <a:endParaRPr lang="fr-BE" sz="7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91897" y="1987121"/>
            <a:ext cx="77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50" dirty="0" smtClean="0"/>
              <a:t>Art. 2</a:t>
            </a:r>
            <a:endParaRPr lang="fr-BE" sz="850" dirty="0"/>
          </a:p>
        </p:txBody>
      </p:sp>
      <p:sp>
        <p:nvSpPr>
          <p:cNvPr id="6" name="Flèche vers le bas 5"/>
          <p:cNvSpPr/>
          <p:nvPr/>
        </p:nvSpPr>
        <p:spPr>
          <a:xfrm>
            <a:off x="4557664" y="4651022"/>
            <a:ext cx="158044" cy="4067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lèche vers le bas 14"/>
          <p:cNvSpPr/>
          <p:nvPr/>
        </p:nvSpPr>
        <p:spPr>
          <a:xfrm>
            <a:off x="7624088" y="4921761"/>
            <a:ext cx="158044" cy="4067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3474478" y="5151610"/>
            <a:ext cx="34075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Absence de plan d’évaluation, </a:t>
            </a:r>
            <a:r>
              <a:rPr lang="fr-FR" sz="1400" dirty="0" smtClean="0">
                <a:solidFill>
                  <a:schemeClr val="accent6"/>
                </a:solidFill>
              </a:rPr>
              <a:t>pas de désignation de responsable(s), pas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Construction et alimentation des indicateurs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endParaRPr lang="fr-FR" sz="1400" dirty="0" smtClean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Evaluation </a:t>
            </a:r>
            <a:r>
              <a:rPr lang="fr-FR" sz="14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 suivi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Finalité?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sz="1400" dirty="0">
              <a:solidFill>
                <a:schemeClr val="accent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44315" y="5328514"/>
            <a:ext cx="3458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Finalité : ambiguïté des textes de référence - plusieurs évaluations attendues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Intérêts multiples à faire participer les acteurs locaux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6"/>
                </a:solidFill>
              </a:rPr>
              <a:t>Nécessité de fondements pour éviter dispersion des ressources mobilisées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8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Evaluation participative et négociée?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2" t="39991" r="39784" b="30687"/>
          <a:stretch/>
        </p:blipFill>
        <p:spPr bwMode="auto">
          <a:xfrm>
            <a:off x="2011679" y="3950207"/>
            <a:ext cx="7108257" cy="2907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Evaluation </a:t>
            </a:r>
            <a:r>
              <a:rPr lang="fr-BE" dirty="0" smtClean="0">
                <a:solidFill>
                  <a:schemeClr val="bg2"/>
                </a:solidFill>
              </a:rPr>
              <a:t>participative et négociée?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456463"/>
            <a:ext cx="10972800" cy="45708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00" dirty="0" smtClean="0">
              <a:latin typeface="+mj-lt"/>
            </a:endParaRPr>
          </a:p>
          <a:p>
            <a:pPr marL="0" indent="0">
              <a:buNone/>
            </a:pPr>
            <a:r>
              <a:rPr lang="fr-FR" sz="2200" dirty="0" smtClean="0">
                <a:latin typeface="+mj-lt"/>
              </a:rPr>
              <a:t>Evaluer, c’est essentiellement : </a:t>
            </a:r>
          </a:p>
          <a:p>
            <a:pPr lvl="1"/>
            <a:endParaRPr lang="fr-FR" sz="800" dirty="0" smtClean="0">
              <a:latin typeface="+mj-lt"/>
            </a:endParaRPr>
          </a:p>
          <a:p>
            <a:pPr lvl="1"/>
            <a:r>
              <a:rPr lang="fr-FR" sz="2200" b="1" dirty="0" smtClean="0">
                <a:solidFill>
                  <a:schemeClr val="accent6"/>
                </a:solidFill>
                <a:latin typeface="+mj-lt"/>
              </a:rPr>
              <a:t>Porter un jugement</a:t>
            </a:r>
          </a:p>
          <a:p>
            <a:pPr marL="1282700" lvl="1" indent="-385763">
              <a:lnSpc>
                <a:spcPct val="80000"/>
              </a:lnSpc>
              <a:buClr>
                <a:schemeClr val="accent5">
                  <a:lumMod val="75000"/>
                </a:schemeClr>
              </a:buClr>
            </a:pPr>
            <a:r>
              <a:rPr lang="fr-FR" sz="2000" dirty="0">
                <a:latin typeface="+mj-lt"/>
              </a:rPr>
              <a:t>sur la</a:t>
            </a:r>
            <a:r>
              <a:rPr lang="fr-FR" sz="2000" b="1" dirty="0">
                <a:latin typeface="+mj-lt"/>
              </a:rPr>
              <a:t> </a:t>
            </a:r>
            <a:r>
              <a:rPr lang="fr-FR" sz="2000" b="1" dirty="0">
                <a:solidFill>
                  <a:srgbClr val="7DB928"/>
                </a:solidFill>
                <a:latin typeface="+mj-lt"/>
              </a:rPr>
              <a:t>valeur</a:t>
            </a:r>
            <a:r>
              <a:rPr lang="fr-FR" sz="2000" b="1" dirty="0">
                <a:latin typeface="+mj-lt"/>
              </a:rPr>
              <a:t> </a:t>
            </a:r>
            <a:r>
              <a:rPr lang="fr-FR" sz="2000" dirty="0">
                <a:latin typeface="+mj-lt"/>
              </a:rPr>
              <a:t>d’un objet clairement défini</a:t>
            </a:r>
          </a:p>
          <a:p>
            <a:pPr marL="1282700" lvl="1" indent="-385763">
              <a:lnSpc>
                <a:spcPct val="80000"/>
              </a:lnSpc>
              <a:buClr>
                <a:schemeClr val="accent5">
                  <a:lumMod val="75000"/>
                </a:schemeClr>
              </a:buClr>
            </a:pPr>
            <a:r>
              <a:rPr lang="fr-FR" sz="2000" dirty="0">
                <a:latin typeface="+mj-lt"/>
              </a:rPr>
              <a:t>à partir d’informations méthodiquement recueillies</a:t>
            </a:r>
          </a:p>
          <a:p>
            <a:pPr marL="1282700" lvl="1" indent="-385763">
              <a:lnSpc>
                <a:spcPct val="80000"/>
              </a:lnSpc>
              <a:buClr>
                <a:schemeClr val="accent5">
                  <a:lumMod val="75000"/>
                </a:schemeClr>
              </a:buClr>
            </a:pPr>
            <a:r>
              <a:rPr lang="fr-FR" sz="2000" dirty="0">
                <a:latin typeface="+mj-lt"/>
              </a:rPr>
              <a:t>selon des </a:t>
            </a:r>
            <a:r>
              <a:rPr lang="fr-FR" sz="2000" b="1" dirty="0">
                <a:solidFill>
                  <a:srgbClr val="7DB928"/>
                </a:solidFill>
                <a:latin typeface="+mj-lt"/>
              </a:rPr>
              <a:t>critères</a:t>
            </a:r>
            <a:r>
              <a:rPr lang="fr-FR" sz="2000" dirty="0">
                <a:latin typeface="+mj-lt"/>
              </a:rPr>
              <a:t> explicitement </a:t>
            </a:r>
            <a:r>
              <a:rPr lang="fr-FR" sz="2000" dirty="0" smtClean="0">
                <a:latin typeface="+mj-lt"/>
              </a:rPr>
              <a:t>énoncés</a:t>
            </a:r>
          </a:p>
          <a:p>
            <a:pPr marL="825500" indent="-385763">
              <a:lnSpc>
                <a:spcPct val="80000"/>
              </a:lnSpc>
              <a:buClr>
                <a:schemeClr val="accent5">
                  <a:lumMod val="75000"/>
                </a:schemeClr>
              </a:buClr>
            </a:pPr>
            <a:endParaRPr lang="fr-FR" sz="800" dirty="0" smtClean="0">
              <a:latin typeface="+mj-lt"/>
            </a:endParaRPr>
          </a:p>
          <a:p>
            <a:pPr marL="825500" indent="-385763">
              <a:lnSpc>
                <a:spcPct val="80000"/>
              </a:lnSpc>
              <a:buClr>
                <a:schemeClr val="accent5">
                  <a:lumMod val="75000"/>
                </a:schemeClr>
              </a:buClr>
            </a:pPr>
            <a:r>
              <a:rPr lang="fr-FR" sz="2200" dirty="0" smtClean="0">
                <a:latin typeface="+mj-lt"/>
              </a:rPr>
              <a:t>Pour ensuite décider des mesures à prendre qui découlent de ce jugement</a:t>
            </a:r>
            <a:endParaRPr lang="fr-FR" sz="2200" dirty="0">
              <a:latin typeface="+mj-lt"/>
            </a:endParaRPr>
          </a:p>
          <a:p>
            <a:pPr marL="1282700" lvl="1" indent="-385763">
              <a:lnSpc>
                <a:spcPct val="80000"/>
              </a:lnSpc>
              <a:buClr>
                <a:schemeClr val="accent5">
                  <a:lumMod val="75000"/>
                </a:schemeClr>
              </a:buClr>
            </a:pP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9119936" y="5976039"/>
            <a:ext cx="28666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BE" sz="1100" i="1" dirty="0">
                <a:solidFill>
                  <a:srgbClr val="44546A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Chaine de valeur d’une action publique et critères évaluatifs. D’après la direction interministérielle de la transformation publique, 2013 (DITP - anciennement le SGMAP).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Evaluation </a:t>
            </a:r>
            <a:r>
              <a:rPr lang="fr-BE" dirty="0"/>
              <a:t>participative et négociée?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722075"/>
            <a:ext cx="10875267" cy="5921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000" dirty="0" smtClean="0"/>
              <a:t>Elle </a:t>
            </a:r>
            <a:r>
              <a:rPr lang="fr-FR" sz="2000" dirty="0"/>
              <a:t>se caractérise </a:t>
            </a:r>
            <a:r>
              <a:rPr lang="fr-FR" sz="2000" dirty="0" smtClean="0"/>
              <a:t>par </a:t>
            </a:r>
            <a:r>
              <a:rPr lang="fr-FR" sz="2000" dirty="0"/>
              <a:t>la </a:t>
            </a:r>
            <a:r>
              <a:rPr lang="fr-FR" sz="2000" u="sng" dirty="0"/>
              <a:t>participation directe et active </a:t>
            </a:r>
            <a:r>
              <a:rPr lang="fr-FR" sz="2000" dirty="0"/>
              <a:t>des parties prenantes au processus </a:t>
            </a:r>
            <a:r>
              <a:rPr lang="fr-FR" sz="2000" dirty="0" smtClean="0"/>
              <a:t>évaluatif; </a:t>
            </a:r>
            <a:r>
              <a:rPr lang="fr-FR" sz="2000" dirty="0"/>
              <a:t>de l’identification des questions à la diffusion des résultats de </a:t>
            </a:r>
            <a:r>
              <a:rPr lang="fr-FR" sz="2000" dirty="0" smtClean="0"/>
              <a:t>l’évaluation (S. Jacob et L. Ouvrard, 2009)</a:t>
            </a:r>
            <a:endParaRPr lang="fr-BE" sz="2000" dirty="0"/>
          </a:p>
          <a:p>
            <a:endParaRPr lang="fr-BE" dirty="0"/>
          </a:p>
        </p:txBody>
      </p:sp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46737" r="16005" b="25926"/>
          <a:stretch/>
        </p:blipFill>
        <p:spPr bwMode="auto">
          <a:xfrm>
            <a:off x="1290886" y="3088861"/>
            <a:ext cx="7410450" cy="139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3815317" y="2884534"/>
            <a:ext cx="934065" cy="179930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854914" y="4197416"/>
            <a:ext cx="346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2"/>
                </a:solidFill>
              </a:rPr>
              <a:t>Participation active</a:t>
            </a:r>
          </a:p>
          <a:p>
            <a:r>
              <a:rPr lang="fr-FR" sz="1500" dirty="0" smtClean="0">
                <a:solidFill>
                  <a:schemeClr val="accent2"/>
                </a:solidFill>
              </a:rPr>
              <a:t>Participer activement à un débat et exercer un contrôle sur le processus</a:t>
            </a:r>
            <a:endParaRPr lang="fr-BE" sz="15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6572" y="2425598"/>
            <a:ext cx="483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Echelle de participation selon S. </a:t>
            </a:r>
            <a:r>
              <a:rPr lang="fr-BE" dirty="0" err="1"/>
              <a:t>Arnstein</a:t>
            </a:r>
            <a:r>
              <a:rPr lang="fr-BE" dirty="0"/>
              <a:t> (1969) :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2" t="55892" r="20454" b="20707"/>
          <a:stretch/>
        </p:blipFill>
        <p:spPr>
          <a:xfrm>
            <a:off x="9073701" y="2572676"/>
            <a:ext cx="3019931" cy="27257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36156" y="5372246"/>
            <a:ext cx="2048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/>
              <a:t>« </a:t>
            </a:r>
            <a:r>
              <a:rPr lang="fr-BE" i="1" dirty="0">
                <a:solidFill>
                  <a:srgbClr val="00B0F0"/>
                </a:solidFill>
              </a:rPr>
              <a:t>Qui participe à </a:t>
            </a:r>
            <a:r>
              <a:rPr lang="fr-BE" i="1" dirty="0" smtClean="0">
                <a:solidFill>
                  <a:srgbClr val="00B0F0"/>
                </a:solidFill>
              </a:rPr>
              <a:t>quoi tout au long du processus?</a:t>
            </a:r>
            <a:r>
              <a:rPr lang="fr-BE" dirty="0"/>
              <a:t> »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4751014"/>
            <a:ext cx="19939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BE" sz="1500" dirty="0"/>
              <a:t>Transmission d’</a:t>
            </a:r>
            <a:r>
              <a:rPr lang="fr-BE" sz="1500" u="sng" dirty="0">
                <a:solidFill>
                  <a:schemeClr val="accent1"/>
                </a:solidFill>
              </a:rPr>
              <a:t>information</a:t>
            </a:r>
            <a:r>
              <a:rPr lang="fr-BE" sz="1500" dirty="0"/>
              <a:t>  : unidirectionnelle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3430" y="4746318"/>
            <a:ext cx="2495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BE" sz="1500" u="sng" dirty="0">
                <a:solidFill>
                  <a:schemeClr val="accent1"/>
                </a:solidFill>
              </a:rPr>
              <a:t>Consultation</a:t>
            </a:r>
            <a:r>
              <a:rPr lang="fr-BE" sz="1500" dirty="0"/>
              <a:t> : </a:t>
            </a:r>
            <a:r>
              <a:rPr lang="fr-BE" sz="1500" dirty="0" err="1"/>
              <a:t>bidirectionnnelle</a:t>
            </a:r>
            <a:r>
              <a:rPr lang="fr-BE" sz="1500" dirty="0"/>
              <a:t> – la partie consultante délimite la question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9381" y="4977768"/>
            <a:ext cx="39519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/>
            <a:r>
              <a:rPr lang="fr-BE" sz="1500" dirty="0"/>
              <a:t>Le contrôle exercé sur le processus renvoie à la capacité de faire des propositions (les participants peuvent délimiter les questions </a:t>
            </a:r>
            <a:r>
              <a:rPr lang="fr-BE" sz="1500" dirty="0">
                <a:sym typeface="Wingdings" panose="05000000000000000000" pitchFamily="2" charset="2"/>
              </a:rPr>
              <a:t> </a:t>
            </a:r>
            <a:r>
              <a:rPr lang="fr-BE" sz="1500" u="sng" dirty="0">
                <a:solidFill>
                  <a:schemeClr val="accent1"/>
                </a:solidFill>
              </a:rPr>
              <a:t>concertation</a:t>
            </a:r>
            <a:r>
              <a:rPr lang="fr-BE" sz="1500" dirty="0"/>
              <a:t>, de prendre des décisions </a:t>
            </a:r>
            <a:r>
              <a:rPr lang="fr-BE" sz="1500" dirty="0">
                <a:sym typeface="Wingdings" panose="05000000000000000000" pitchFamily="2" charset="2"/>
              </a:rPr>
              <a:t></a:t>
            </a:r>
            <a:r>
              <a:rPr lang="fr-BE" sz="1500" u="sng" dirty="0">
                <a:solidFill>
                  <a:schemeClr val="accent1"/>
                </a:solidFill>
              </a:rPr>
              <a:t>codécision</a:t>
            </a:r>
            <a:endParaRPr lang="fr-BE" sz="15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6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  <p:bldP spid="5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1591</Words>
  <Application>Microsoft Office PowerPoint</Application>
  <PresentationFormat>Grand écran</PresentationFormat>
  <Paragraphs>288</Paragraphs>
  <Slides>21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Gill Sans MT</vt:lpstr>
      <vt:lpstr>Times New Roman</vt:lpstr>
      <vt:lpstr>Trebuchet MS</vt:lpstr>
      <vt:lpstr>Wingdings</vt:lpstr>
      <vt:lpstr>Thème Office</vt:lpstr>
      <vt:lpstr>Evaluation permanente au cours des ODR </vt:lpstr>
      <vt:lpstr>Présentation PowerPoint</vt:lpstr>
      <vt:lpstr>La démarche suit un processus</vt:lpstr>
      <vt:lpstr>La démarche suit un processus</vt:lpstr>
      <vt:lpstr>La démarche suit un processus</vt:lpstr>
      <vt:lpstr>La démarche suit un processus</vt:lpstr>
      <vt:lpstr>Evaluation participative et négociée?</vt:lpstr>
      <vt:lpstr>Evaluation participative et négociée?</vt:lpstr>
      <vt:lpstr>Evaluation participative et négociée?</vt:lpstr>
      <vt:lpstr>Evaluation participative et négociée?</vt:lpstr>
      <vt:lpstr>Evaluation participative et négociée?</vt:lpstr>
      <vt:lpstr>Les pratiques d’EPN</vt:lpstr>
      <vt:lpstr>Intérêts de l’évaluation participative et négociée?</vt:lpstr>
      <vt:lpstr>… mais aussi des difficultés/inconvénients</vt:lpstr>
      <vt:lpstr>La démarche se construit en 3 séances</vt:lpstr>
      <vt:lpstr>Expression de vos attentes …</vt:lpstr>
      <vt:lpstr>La démarche d’explicitation préparatoire à l’évaluation     ESPRIst,2020</vt:lpstr>
      <vt:lpstr>Rencontre 1 </vt:lpstr>
      <vt:lpstr>Présentation PowerPoint</vt:lpstr>
      <vt:lpstr>Présentation PowerPoint</vt:lpstr>
      <vt:lpstr>Présentation PowerPoint</vt:lpstr>
    </vt:vector>
  </TitlesOfParts>
  <Company>PRIMINFO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</dc:creator>
  <cp:lastModifiedBy>Cécile Brulard</cp:lastModifiedBy>
  <cp:revision>91</cp:revision>
  <dcterms:created xsi:type="dcterms:W3CDTF">2020-09-29T14:08:59Z</dcterms:created>
  <dcterms:modified xsi:type="dcterms:W3CDTF">2020-11-09T10:29:49Z</dcterms:modified>
</cp:coreProperties>
</file>