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95" r:id="rId3"/>
    <p:sldId id="288" r:id="rId4"/>
    <p:sldId id="301" r:id="rId5"/>
    <p:sldId id="287" r:id="rId6"/>
    <p:sldId id="292" r:id="rId7"/>
    <p:sldId id="297" r:id="rId8"/>
    <p:sldId id="298" r:id="rId9"/>
    <p:sldId id="293" r:id="rId10"/>
    <p:sldId id="300" r:id="rId11"/>
    <p:sldId id="299" r:id="rId12"/>
    <p:sldId id="286" r:id="rId13"/>
    <p:sldId id="294" r:id="rId14"/>
    <p:sldId id="296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F8E"/>
    <a:srgbClr val="B72F8C"/>
    <a:srgbClr val="3D4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3" autoAdjust="0"/>
    <p:restoredTop sz="59397" autoAdjust="0"/>
  </p:normalViewPr>
  <p:slideViewPr>
    <p:cSldViewPr snapToGrid="0">
      <p:cViewPr varScale="1">
        <p:scale>
          <a:sx n="65" d="100"/>
          <a:sy n="65" d="100"/>
        </p:scale>
        <p:origin x="2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1C5C30-B63F-4355-93DA-1A3267CE9606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AD26614E-8B47-45A8-8D16-307342FAE3C5}">
      <dgm:prSet phldrT="[Texte]" custT="1"/>
      <dgm:spPr>
        <a:solidFill>
          <a:schemeClr val="bg1"/>
        </a:solidFill>
        <a:ln w="19050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Régional et/ou local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ED81634B-B32E-4607-9915-7F2C7188BE6B}" type="parTrans" cxnId="{0D9502DB-C1DE-40CE-BE00-373FA7D19295}">
      <dgm:prSet/>
      <dgm:spPr/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98E2209A-6557-4857-BD35-8D46EA482687}" type="sibTrans" cxnId="{0D9502DB-C1DE-40CE-BE00-373FA7D19295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A82758FA-8D97-4253-9AA0-EA47ED271B84}">
      <dgm:prSet phldrT="[Texte]" custT="1"/>
      <dgm:spPr>
        <a:solidFill>
          <a:schemeClr val="accent6"/>
        </a:solidFill>
        <a:ln w="19050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Programme/stratégie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B540966C-CCC2-4755-B415-AF7CA779E30E}" type="parTrans" cxnId="{F7C0972A-A533-4DAE-978C-652252E306E0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C8D27A7B-EB8A-4B45-AE32-D7BF9E7B76A9}" type="sibTrans" cxnId="{F7C0972A-A533-4DAE-978C-652252E306E0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2C02FDC8-CA97-4B1B-83F0-922977514D1C}">
      <dgm:prSet phldrT="[Texte]" custT="1"/>
      <dgm:spPr>
        <a:solidFill>
          <a:srgbClr val="FFFF00"/>
        </a:solid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Processus d’exécution = conditions de mise en œuvre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87BED093-FE17-4C5A-9331-A7B71C22B646}" type="parTrans" cxnId="{498A3C86-2D50-46D6-949D-323C24E42B06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50BCFF4F-84D0-47DD-8C5A-7F8D2C40FE2B}" type="sibTrans" cxnId="{498A3C86-2D50-46D6-949D-323C24E42B06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56BF6744-4690-41C3-AF21-27DDE4D60B99}">
      <dgm:prSet phldrT="[Texte]" custT="1"/>
      <dgm:spPr>
        <a:solidFill>
          <a:schemeClr val="accent2"/>
        </a:solidFill>
        <a:ln w="19050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Projets/actions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9A938C0D-F89C-4403-B9AA-792E80740E5D}" type="parTrans" cxnId="{C6C338D9-BE66-444F-BE62-CAC09EA4F520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A656CEC8-1E04-4E3A-B7A5-F0430A2D162C}" type="sibTrans" cxnId="{C6C338D9-BE66-444F-BE62-CAC09EA4F520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302E9D33-DC26-46D1-B010-601557E5C2F0}">
      <dgm:prSet phldrT="[Texte]" custT="1"/>
      <dgm:spPr>
        <a:pattFill prst="wdUpDiag">
          <a:fgClr>
            <a:schemeClr val="accent2"/>
          </a:fgClr>
          <a:bgClr>
            <a:srgbClr val="FFFF00"/>
          </a:bgClr>
        </a:patt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baseline="0" dirty="0" smtClean="0">
              <a:solidFill>
                <a:schemeClr val="tx1"/>
              </a:solidFill>
              <a:latin typeface="+mj-lt"/>
            </a:rPr>
            <a:t>Atteinte des objectifs, = réalisations, résultats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B0A43F60-797E-41DF-8A48-21C6CDD3077A}" type="parTrans" cxnId="{1FCC4E20-9783-41DF-9EEC-06639096749B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DF57ED90-0144-4897-9F4D-16F84BDF7154}" type="sibTrans" cxnId="{1FCC4E20-9783-41DF-9EEC-06639096749B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46405545-2D7E-45F5-9A2C-15B7C6522D82}">
      <dgm:prSet phldrT="[Texte]" custT="1"/>
      <dgm:spPr>
        <a:pattFill prst="wdUpDiag">
          <a:fgClr>
            <a:schemeClr val="accent2"/>
          </a:fgClr>
          <a:bgClr>
            <a:srgbClr val="FFFF00"/>
          </a:bgClr>
        </a:patt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Processus d’exécution = conditions de mise en œuvre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2DE1256D-98C1-47B3-8709-D9C7F31230B4}" type="sibTrans" cxnId="{5E668278-E5F0-4F8A-8192-AD39423BC394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AD5EA8A2-C244-4A87-8599-F29A8B414BDD}" type="parTrans" cxnId="{5E668278-E5F0-4F8A-8192-AD39423BC394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2E239AF4-B8A6-4F86-9701-2CDEC6E1F7EB}">
      <dgm:prSet phldrT="[Texte]" custT="1"/>
      <dgm:spPr>
        <a:noFill/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Court terme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D3B7675F-5979-4FA3-BA8C-B52ED107011F}" type="parTrans" cxnId="{0120D8E6-0E79-41B0-8761-74C2F6D62B1D}">
      <dgm:prSet/>
      <dgm:spPr/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BA518DE6-B7C7-4063-945B-54AE9A0ADB05}" type="sibTrans" cxnId="{0120D8E6-0E79-41B0-8761-74C2F6D62B1D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BE3C9427-B581-46DD-B1AA-E0BAC4520AB3}">
      <dgm:prSet phldrT="[Texte]" custT="1"/>
      <dgm:spPr>
        <a:solidFill>
          <a:srgbClr val="9900CC"/>
        </a:solid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Court terme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33BBFD73-44E4-407F-A9B2-39DE33450E7E}" type="parTrans" cxnId="{ACDF5952-D91C-40DC-B329-439E653E07E7}">
      <dgm:prSet/>
      <dgm:spPr/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8785B8CE-210E-47EC-90E9-E0D7FD3386C1}" type="sibTrans" cxnId="{ACDF5952-D91C-40DC-B329-439E653E07E7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F8DFDC29-E9BD-4EA9-8111-DB66B07F6844}">
      <dgm:prSet phldrT="[Texte]" custT="1"/>
      <dgm:spPr>
        <a:solidFill>
          <a:srgbClr val="4D7CFE"/>
        </a:solid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baseline="0" dirty="0" smtClean="0">
              <a:solidFill>
                <a:schemeClr val="tx1"/>
              </a:solidFill>
              <a:latin typeface="+mj-lt"/>
            </a:rPr>
            <a:t>Moyen, long terme (impacts)</a:t>
          </a:r>
          <a:endParaRPr lang="fr-FR" sz="1300" baseline="0" dirty="0">
            <a:solidFill>
              <a:schemeClr val="tx1"/>
            </a:solidFill>
            <a:latin typeface="+mj-lt"/>
          </a:endParaRPr>
        </a:p>
      </dgm:t>
    </dgm:pt>
    <dgm:pt modelId="{863B0725-DD12-47AE-8769-286A0A2781C6}" type="parTrans" cxnId="{438EF79B-0E95-4E8B-88D0-451090CA8509}">
      <dgm:prSet/>
      <dgm:spPr/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CCEDDB80-9011-4C22-9385-52C5BD390490}" type="sibTrans" cxnId="{438EF79B-0E95-4E8B-88D0-451090CA8509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A689394D-185E-444B-9661-5398B6A377B9}">
      <dgm:prSet phldrT="[Texte]" custT="1"/>
      <dgm:spPr>
        <a:pattFill prst="wdUpDiag">
          <a:fgClr>
            <a:srgbClr val="9900CC"/>
          </a:fgClr>
          <a:bgClr>
            <a:srgbClr val="4D7CFE"/>
          </a:bgClr>
        </a:pattFill>
        <a:ln w="15875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Moyen/long terme (impacts)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946D86BF-8226-4AEA-9EBC-5F83D98FACB1}" type="sibTrans" cxnId="{ADD63882-A7EC-49A8-AD56-66C79745B6A2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516156A1-F640-4870-AA78-2EAB23BF5563}" type="parTrans" cxnId="{ADD63882-A7EC-49A8-AD56-66C79745B6A2}">
      <dgm:prSet/>
      <dgm:spPr/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7628E269-6631-4B13-99DD-FE2605BA0226}">
      <dgm:prSet phldrT="[Texte]" custT="1"/>
      <dgm:spPr>
        <a:pattFill prst="wdUpDiag">
          <a:fgClr>
            <a:srgbClr val="00FFCC"/>
          </a:fgClr>
          <a:bgClr>
            <a:srgbClr val="FFFF00"/>
          </a:bgClr>
        </a:patt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baseline="0" dirty="0" smtClean="0">
              <a:solidFill>
                <a:schemeClr val="tx1"/>
              </a:solidFill>
              <a:latin typeface="+mj-lt"/>
            </a:rPr>
            <a:t>Atteinte des objectifs, = réalisations, résultats</a:t>
          </a:r>
          <a:endParaRPr lang="fr-FR" sz="1300" baseline="0" dirty="0">
            <a:solidFill>
              <a:schemeClr val="tx1"/>
            </a:solidFill>
            <a:latin typeface="+mj-lt"/>
          </a:endParaRPr>
        </a:p>
      </dgm:t>
    </dgm:pt>
    <dgm:pt modelId="{23325DD7-D028-4970-8EBA-901E95754851}" type="sibTrans" cxnId="{A1A5209F-2033-469A-8054-47ADE2159283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42EDA6FC-E2C3-4133-BF85-31406C7A568C}" type="parTrans" cxnId="{A1A5209F-2033-469A-8054-47ADE2159283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0B11C3BD-3C5E-43E0-A0AB-2981C885BB40}" type="pres">
      <dgm:prSet presAssocID="{5B1C5C30-B63F-4355-93DA-1A3267CE96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653B63C-FA19-42AA-A123-A3ED33A50912}" type="pres">
      <dgm:prSet presAssocID="{AD26614E-8B47-45A8-8D16-307342FAE3C5}" presName="hierRoot1" presStyleCnt="0">
        <dgm:presLayoutVars>
          <dgm:hierBranch val="init"/>
        </dgm:presLayoutVars>
      </dgm:prSet>
      <dgm:spPr/>
    </dgm:pt>
    <dgm:pt modelId="{6EAF05E2-3671-424A-B274-DE1E5D449C43}" type="pres">
      <dgm:prSet presAssocID="{AD26614E-8B47-45A8-8D16-307342FAE3C5}" presName="rootComposite1" presStyleCnt="0"/>
      <dgm:spPr/>
    </dgm:pt>
    <dgm:pt modelId="{6239A0B7-4075-4CA3-8688-0874491FDA63}" type="pres">
      <dgm:prSet presAssocID="{AD26614E-8B47-45A8-8D16-307342FAE3C5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32CD8992-8DA0-4E33-B7FE-3FB7575DB2ED}" type="pres">
      <dgm:prSet presAssocID="{AD26614E-8B47-45A8-8D16-307342FAE3C5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3560426-B3F5-403F-8C88-8044DAC81270}" type="pres">
      <dgm:prSet presAssocID="{AD26614E-8B47-45A8-8D16-307342FAE3C5}" presName="rootConnector1" presStyleLbl="node1" presStyleIdx="0" presStyleCnt="10"/>
      <dgm:spPr/>
      <dgm:t>
        <a:bodyPr/>
        <a:lstStyle/>
        <a:p>
          <a:endParaRPr lang="fr-FR"/>
        </a:p>
      </dgm:t>
    </dgm:pt>
    <dgm:pt modelId="{CC253376-1BDE-4C6E-85B2-D4A799D84DF8}" type="pres">
      <dgm:prSet presAssocID="{AD26614E-8B47-45A8-8D16-307342FAE3C5}" presName="hierChild2" presStyleCnt="0"/>
      <dgm:spPr/>
    </dgm:pt>
    <dgm:pt modelId="{84FE51B3-38F4-482D-8D57-FBBCDDD1DB9E}" type="pres">
      <dgm:prSet presAssocID="{B540966C-CCC2-4755-B415-AF7CA779E30E}" presName="Name37" presStyleLbl="parChTrans1D2" presStyleIdx="0" presStyleCnt="2"/>
      <dgm:spPr/>
      <dgm:t>
        <a:bodyPr/>
        <a:lstStyle/>
        <a:p>
          <a:endParaRPr lang="fr-FR"/>
        </a:p>
      </dgm:t>
    </dgm:pt>
    <dgm:pt modelId="{EB74D12B-75CA-4099-B93E-0DD1E2E0BC1E}" type="pres">
      <dgm:prSet presAssocID="{A82758FA-8D97-4253-9AA0-EA47ED271B84}" presName="hierRoot2" presStyleCnt="0">
        <dgm:presLayoutVars>
          <dgm:hierBranch val="init"/>
        </dgm:presLayoutVars>
      </dgm:prSet>
      <dgm:spPr/>
    </dgm:pt>
    <dgm:pt modelId="{46D2B79E-CB4C-4D31-A283-7B4879CA472A}" type="pres">
      <dgm:prSet presAssocID="{A82758FA-8D97-4253-9AA0-EA47ED271B84}" presName="rootComposite" presStyleCnt="0"/>
      <dgm:spPr/>
    </dgm:pt>
    <dgm:pt modelId="{DBAFE122-4E96-4E9B-9369-3ACB433CB447}" type="pres">
      <dgm:prSet presAssocID="{A82758FA-8D97-4253-9AA0-EA47ED271B84}" presName="rootText" presStyleLbl="node1" presStyleIdx="0" presStyleCnt="10" custScaleX="110212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8157009F-3698-475A-807B-7C2D60A22741}" type="pres">
      <dgm:prSet presAssocID="{A82758FA-8D97-4253-9AA0-EA47ED271B84}" presName="titleText2" presStyleLbl="fgAcc1" presStyleIdx="0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B4F4BC15-FF1F-4814-8D5E-DE9CE160B814}" type="pres">
      <dgm:prSet presAssocID="{A82758FA-8D97-4253-9AA0-EA47ED271B84}" presName="rootConnector" presStyleLbl="node2" presStyleIdx="0" presStyleCnt="0"/>
      <dgm:spPr/>
      <dgm:t>
        <a:bodyPr/>
        <a:lstStyle/>
        <a:p>
          <a:endParaRPr lang="fr-FR"/>
        </a:p>
      </dgm:t>
    </dgm:pt>
    <dgm:pt modelId="{1C0F002A-714D-4BC6-BE28-DC79E1185941}" type="pres">
      <dgm:prSet presAssocID="{A82758FA-8D97-4253-9AA0-EA47ED271B84}" presName="hierChild4" presStyleCnt="0"/>
      <dgm:spPr/>
    </dgm:pt>
    <dgm:pt modelId="{4C731165-CFEC-434D-B93D-F920C9FE342C}" type="pres">
      <dgm:prSet presAssocID="{87BED093-FE17-4C5A-9331-A7B71C22B646}" presName="Name37" presStyleLbl="parChTrans1D3" presStyleIdx="0" presStyleCnt="4"/>
      <dgm:spPr/>
      <dgm:t>
        <a:bodyPr/>
        <a:lstStyle/>
        <a:p>
          <a:endParaRPr lang="fr-FR"/>
        </a:p>
      </dgm:t>
    </dgm:pt>
    <dgm:pt modelId="{2B6A4AD9-546C-4685-AE53-1021ED101124}" type="pres">
      <dgm:prSet presAssocID="{2C02FDC8-CA97-4B1B-83F0-922977514D1C}" presName="hierRoot2" presStyleCnt="0">
        <dgm:presLayoutVars>
          <dgm:hierBranch val="init"/>
        </dgm:presLayoutVars>
      </dgm:prSet>
      <dgm:spPr/>
    </dgm:pt>
    <dgm:pt modelId="{7E19DE8B-6772-4F6D-8E74-0FFCE40762E7}" type="pres">
      <dgm:prSet presAssocID="{2C02FDC8-CA97-4B1B-83F0-922977514D1C}" presName="rootComposite" presStyleCnt="0"/>
      <dgm:spPr/>
    </dgm:pt>
    <dgm:pt modelId="{864C3DAE-E021-41FF-BA76-75EC27091EB6}" type="pres">
      <dgm:prSet presAssocID="{2C02FDC8-CA97-4B1B-83F0-922977514D1C}" presName="rootText" presStyleLbl="node1" presStyleIdx="1" presStyleCnt="10" custScaleX="100487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32AE0D29-718F-4BFC-A65B-F6C3A1EA76A5}" type="pres">
      <dgm:prSet presAssocID="{2C02FDC8-CA97-4B1B-83F0-922977514D1C}" presName="titleText2" presStyleLbl="fgAcc1" presStyleIdx="1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39A6525A-4D5E-4555-BAAC-43D8DE3F6643}" type="pres">
      <dgm:prSet presAssocID="{2C02FDC8-CA97-4B1B-83F0-922977514D1C}" presName="rootConnector" presStyleLbl="node3" presStyleIdx="0" presStyleCnt="0"/>
      <dgm:spPr/>
      <dgm:t>
        <a:bodyPr/>
        <a:lstStyle/>
        <a:p>
          <a:endParaRPr lang="fr-FR"/>
        </a:p>
      </dgm:t>
    </dgm:pt>
    <dgm:pt modelId="{2FA99C50-5DF8-4343-857E-2748DB90B152}" type="pres">
      <dgm:prSet presAssocID="{2C02FDC8-CA97-4B1B-83F0-922977514D1C}" presName="hierChild4" presStyleCnt="0"/>
      <dgm:spPr/>
    </dgm:pt>
    <dgm:pt modelId="{FF17D386-32E9-4A1E-BDEC-EC59B2D5718C}" type="pres">
      <dgm:prSet presAssocID="{2C02FDC8-CA97-4B1B-83F0-922977514D1C}" presName="hierChild5" presStyleCnt="0"/>
      <dgm:spPr/>
    </dgm:pt>
    <dgm:pt modelId="{08E22E90-DB06-4B13-B869-DE77547720FB}" type="pres">
      <dgm:prSet presAssocID="{42EDA6FC-E2C3-4133-BF85-31406C7A568C}" presName="Name37" presStyleLbl="parChTrans1D3" presStyleIdx="1" presStyleCnt="4"/>
      <dgm:spPr/>
      <dgm:t>
        <a:bodyPr/>
        <a:lstStyle/>
        <a:p>
          <a:endParaRPr lang="fr-FR"/>
        </a:p>
      </dgm:t>
    </dgm:pt>
    <dgm:pt modelId="{B90DD88F-B0AB-45AA-90AA-037896272E51}" type="pres">
      <dgm:prSet presAssocID="{7628E269-6631-4B13-99DD-FE2605BA0226}" presName="hierRoot2" presStyleCnt="0">
        <dgm:presLayoutVars>
          <dgm:hierBranch val="init"/>
        </dgm:presLayoutVars>
      </dgm:prSet>
      <dgm:spPr/>
    </dgm:pt>
    <dgm:pt modelId="{670C1D39-7B44-4B4F-97F6-0BFBBA1FC1DB}" type="pres">
      <dgm:prSet presAssocID="{7628E269-6631-4B13-99DD-FE2605BA0226}" presName="rootComposite" presStyleCnt="0"/>
      <dgm:spPr/>
    </dgm:pt>
    <dgm:pt modelId="{2507D81C-FB76-40E6-87E2-C216ADC174A4}" type="pres">
      <dgm:prSet presAssocID="{7628E269-6631-4B13-99DD-FE2605BA0226}" presName="rootText" presStyleLbl="node1" presStyleIdx="2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A539DDEA-99FB-4644-8927-5F959DEBFC2A}" type="pres">
      <dgm:prSet presAssocID="{7628E269-6631-4B13-99DD-FE2605BA0226}" presName="titleText2" presStyleLbl="fgAcc1" presStyleIdx="2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621F86B-8F0E-4959-8332-4CD2A296B930}" type="pres">
      <dgm:prSet presAssocID="{7628E269-6631-4B13-99DD-FE2605BA0226}" presName="rootConnector" presStyleLbl="node3" presStyleIdx="0" presStyleCnt="0"/>
      <dgm:spPr/>
      <dgm:t>
        <a:bodyPr/>
        <a:lstStyle/>
        <a:p>
          <a:endParaRPr lang="fr-FR"/>
        </a:p>
      </dgm:t>
    </dgm:pt>
    <dgm:pt modelId="{F251DC6A-6680-4A1F-94B1-E4B49D959E40}" type="pres">
      <dgm:prSet presAssocID="{7628E269-6631-4B13-99DD-FE2605BA0226}" presName="hierChild4" presStyleCnt="0"/>
      <dgm:spPr/>
    </dgm:pt>
    <dgm:pt modelId="{11CFBB03-651E-4D48-8387-F59EA1A5703B}" type="pres">
      <dgm:prSet presAssocID="{D3B7675F-5979-4FA3-BA8C-B52ED107011F}" presName="Name37" presStyleLbl="parChTrans1D4" presStyleIdx="0" presStyleCnt="4"/>
      <dgm:spPr/>
      <dgm:t>
        <a:bodyPr/>
        <a:lstStyle/>
        <a:p>
          <a:endParaRPr lang="fr-FR"/>
        </a:p>
      </dgm:t>
    </dgm:pt>
    <dgm:pt modelId="{BE294890-2A9E-484F-AE07-32B5DF6D098A}" type="pres">
      <dgm:prSet presAssocID="{2E239AF4-B8A6-4F86-9701-2CDEC6E1F7EB}" presName="hierRoot2" presStyleCnt="0">
        <dgm:presLayoutVars>
          <dgm:hierBranch val="init"/>
        </dgm:presLayoutVars>
      </dgm:prSet>
      <dgm:spPr/>
    </dgm:pt>
    <dgm:pt modelId="{163EF4E9-32DE-4757-9166-6F3074DB0936}" type="pres">
      <dgm:prSet presAssocID="{2E239AF4-B8A6-4F86-9701-2CDEC6E1F7EB}" presName="rootComposite" presStyleCnt="0"/>
      <dgm:spPr/>
    </dgm:pt>
    <dgm:pt modelId="{DC49082C-A7EB-4F4B-A868-29B48FED37C1}" type="pres">
      <dgm:prSet presAssocID="{2E239AF4-B8A6-4F86-9701-2CDEC6E1F7EB}" presName="rootText" presStyleLbl="node1" presStyleIdx="3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6F62FCBF-33DF-4BCA-AC6B-09A134A7B5D7}" type="pres">
      <dgm:prSet presAssocID="{2E239AF4-B8A6-4F86-9701-2CDEC6E1F7EB}" presName="titleText2" presStyleLbl="fgAcc1" presStyleIdx="3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3680F1A-802C-4738-B601-FB738E80174A}" type="pres">
      <dgm:prSet presAssocID="{2E239AF4-B8A6-4F86-9701-2CDEC6E1F7EB}" presName="rootConnector" presStyleLbl="node4" presStyleIdx="0" presStyleCnt="0"/>
      <dgm:spPr/>
      <dgm:t>
        <a:bodyPr/>
        <a:lstStyle/>
        <a:p>
          <a:endParaRPr lang="fr-FR"/>
        </a:p>
      </dgm:t>
    </dgm:pt>
    <dgm:pt modelId="{523084DA-8F21-4880-8AB7-C2C51A5A8C84}" type="pres">
      <dgm:prSet presAssocID="{2E239AF4-B8A6-4F86-9701-2CDEC6E1F7EB}" presName="hierChild4" presStyleCnt="0"/>
      <dgm:spPr/>
    </dgm:pt>
    <dgm:pt modelId="{2E06D20A-52F7-4635-8165-50C748978270}" type="pres">
      <dgm:prSet presAssocID="{2E239AF4-B8A6-4F86-9701-2CDEC6E1F7EB}" presName="hierChild5" presStyleCnt="0"/>
      <dgm:spPr/>
    </dgm:pt>
    <dgm:pt modelId="{797B211C-6363-4E9E-AF55-3FE21A320E23}" type="pres">
      <dgm:prSet presAssocID="{863B0725-DD12-47AE-8769-286A0A2781C6}" presName="Name37" presStyleLbl="parChTrans1D4" presStyleIdx="1" presStyleCnt="4"/>
      <dgm:spPr/>
      <dgm:t>
        <a:bodyPr/>
        <a:lstStyle/>
        <a:p>
          <a:endParaRPr lang="fr-FR"/>
        </a:p>
      </dgm:t>
    </dgm:pt>
    <dgm:pt modelId="{222898C8-49DF-47DC-914F-3E3B2C46BBAA}" type="pres">
      <dgm:prSet presAssocID="{F8DFDC29-E9BD-4EA9-8111-DB66B07F6844}" presName="hierRoot2" presStyleCnt="0">
        <dgm:presLayoutVars>
          <dgm:hierBranch val="init"/>
        </dgm:presLayoutVars>
      </dgm:prSet>
      <dgm:spPr/>
    </dgm:pt>
    <dgm:pt modelId="{C3783320-759E-4F6E-A59B-8D05EBC8FC31}" type="pres">
      <dgm:prSet presAssocID="{F8DFDC29-E9BD-4EA9-8111-DB66B07F6844}" presName="rootComposite" presStyleCnt="0"/>
      <dgm:spPr/>
    </dgm:pt>
    <dgm:pt modelId="{3F9A31F1-101B-4A16-87B2-543CCB75CAF3}" type="pres">
      <dgm:prSet presAssocID="{F8DFDC29-E9BD-4EA9-8111-DB66B07F6844}" presName="rootText" presStyleLbl="node1" presStyleIdx="4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90B06014-75F9-4465-ACB0-DB65BC1FE609}" type="pres">
      <dgm:prSet presAssocID="{F8DFDC29-E9BD-4EA9-8111-DB66B07F6844}" presName="titleText2" presStyleLbl="fgAcc1" presStyleIdx="4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BF39D5D9-DC74-4FF9-8AEB-6AC05CE4CE93}" type="pres">
      <dgm:prSet presAssocID="{F8DFDC29-E9BD-4EA9-8111-DB66B07F6844}" presName="rootConnector" presStyleLbl="node4" presStyleIdx="0" presStyleCnt="0"/>
      <dgm:spPr/>
      <dgm:t>
        <a:bodyPr/>
        <a:lstStyle/>
        <a:p>
          <a:endParaRPr lang="fr-FR"/>
        </a:p>
      </dgm:t>
    </dgm:pt>
    <dgm:pt modelId="{B1353D17-2462-4063-9AD4-0AD229ABB9ED}" type="pres">
      <dgm:prSet presAssocID="{F8DFDC29-E9BD-4EA9-8111-DB66B07F6844}" presName="hierChild4" presStyleCnt="0"/>
      <dgm:spPr/>
    </dgm:pt>
    <dgm:pt modelId="{ACFC79D8-C656-4100-A9E7-24DA254CBC1A}" type="pres">
      <dgm:prSet presAssocID="{F8DFDC29-E9BD-4EA9-8111-DB66B07F6844}" presName="hierChild5" presStyleCnt="0"/>
      <dgm:spPr/>
    </dgm:pt>
    <dgm:pt modelId="{BC9344C0-211D-46BA-B68D-2848DE18CE8B}" type="pres">
      <dgm:prSet presAssocID="{7628E269-6631-4B13-99DD-FE2605BA0226}" presName="hierChild5" presStyleCnt="0"/>
      <dgm:spPr/>
    </dgm:pt>
    <dgm:pt modelId="{3A100D66-1BBA-4F24-B5A6-02CC35D880AE}" type="pres">
      <dgm:prSet presAssocID="{A82758FA-8D97-4253-9AA0-EA47ED271B84}" presName="hierChild5" presStyleCnt="0"/>
      <dgm:spPr/>
    </dgm:pt>
    <dgm:pt modelId="{FB37ECFA-877A-4F21-B206-7F9439610F1C}" type="pres">
      <dgm:prSet presAssocID="{9A938C0D-F89C-4403-B9AA-792E80740E5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57FF04ED-0033-471A-8EAB-074AA1A34744}" type="pres">
      <dgm:prSet presAssocID="{56BF6744-4690-41C3-AF21-27DDE4D60B99}" presName="hierRoot2" presStyleCnt="0">
        <dgm:presLayoutVars>
          <dgm:hierBranch val="init"/>
        </dgm:presLayoutVars>
      </dgm:prSet>
      <dgm:spPr/>
    </dgm:pt>
    <dgm:pt modelId="{4715F864-1C4B-4687-B7E7-E547C667CE7D}" type="pres">
      <dgm:prSet presAssocID="{56BF6744-4690-41C3-AF21-27DDE4D60B99}" presName="rootComposite" presStyleCnt="0"/>
      <dgm:spPr/>
    </dgm:pt>
    <dgm:pt modelId="{1791B3F6-8417-4193-9B5B-35CDFD9D8C92}" type="pres">
      <dgm:prSet presAssocID="{56BF6744-4690-41C3-AF21-27DDE4D60B99}" presName="rootText" presStyleLbl="node1" presStyleIdx="5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049484D5-0298-4EE2-9143-4500E6958222}" type="pres">
      <dgm:prSet presAssocID="{56BF6744-4690-41C3-AF21-27DDE4D60B99}" presName="titleText2" presStyleLbl="fgAcc1" presStyleIdx="5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9693D20F-9FB2-4E50-AF38-F2C513866781}" type="pres">
      <dgm:prSet presAssocID="{56BF6744-4690-41C3-AF21-27DDE4D60B99}" presName="rootConnector" presStyleLbl="node2" presStyleIdx="0" presStyleCnt="0"/>
      <dgm:spPr/>
      <dgm:t>
        <a:bodyPr/>
        <a:lstStyle/>
        <a:p>
          <a:endParaRPr lang="fr-FR"/>
        </a:p>
      </dgm:t>
    </dgm:pt>
    <dgm:pt modelId="{09231245-DDE3-48E6-AE72-360817FAD8C2}" type="pres">
      <dgm:prSet presAssocID="{56BF6744-4690-41C3-AF21-27DDE4D60B99}" presName="hierChild4" presStyleCnt="0"/>
      <dgm:spPr/>
    </dgm:pt>
    <dgm:pt modelId="{5CA848E3-B0ED-4C99-8071-3876AF44926B}" type="pres">
      <dgm:prSet presAssocID="{AD5EA8A2-C244-4A87-8599-F29A8B414BDD}" presName="Name37" presStyleLbl="parChTrans1D3" presStyleIdx="2" presStyleCnt="4"/>
      <dgm:spPr/>
      <dgm:t>
        <a:bodyPr/>
        <a:lstStyle/>
        <a:p>
          <a:endParaRPr lang="fr-FR"/>
        </a:p>
      </dgm:t>
    </dgm:pt>
    <dgm:pt modelId="{6A8E8F34-87B1-4F51-A2FB-3C1FCDC197A6}" type="pres">
      <dgm:prSet presAssocID="{46405545-2D7E-45F5-9A2C-15B7C6522D82}" presName="hierRoot2" presStyleCnt="0">
        <dgm:presLayoutVars>
          <dgm:hierBranch val="init"/>
        </dgm:presLayoutVars>
      </dgm:prSet>
      <dgm:spPr/>
    </dgm:pt>
    <dgm:pt modelId="{B1C7D187-3204-4A60-BEBB-69ACABBC6353}" type="pres">
      <dgm:prSet presAssocID="{46405545-2D7E-45F5-9A2C-15B7C6522D82}" presName="rootComposite" presStyleCnt="0"/>
      <dgm:spPr/>
    </dgm:pt>
    <dgm:pt modelId="{61CF1466-C0B0-4BB1-9A6A-4FB44860886E}" type="pres">
      <dgm:prSet presAssocID="{46405545-2D7E-45F5-9A2C-15B7C6522D82}" presName="rootText" presStyleLbl="node1" presStyleIdx="6" presStyleCnt="10" custScaleX="100487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9779E2D2-DA49-4231-AB54-33505DACF381}" type="pres">
      <dgm:prSet presAssocID="{46405545-2D7E-45F5-9A2C-15B7C6522D82}" presName="titleText2" presStyleLbl="fgAcc1" presStyleIdx="6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A7BB574C-7C2E-4208-A56A-FDFFD5E282A3}" type="pres">
      <dgm:prSet presAssocID="{46405545-2D7E-45F5-9A2C-15B7C6522D82}" presName="rootConnector" presStyleLbl="node3" presStyleIdx="0" presStyleCnt="0"/>
      <dgm:spPr/>
      <dgm:t>
        <a:bodyPr/>
        <a:lstStyle/>
        <a:p>
          <a:endParaRPr lang="fr-FR"/>
        </a:p>
      </dgm:t>
    </dgm:pt>
    <dgm:pt modelId="{04639A00-F975-4197-881E-E6040C383E16}" type="pres">
      <dgm:prSet presAssocID="{46405545-2D7E-45F5-9A2C-15B7C6522D82}" presName="hierChild4" presStyleCnt="0"/>
      <dgm:spPr/>
    </dgm:pt>
    <dgm:pt modelId="{55DE3F3D-1004-45E3-A612-C6D35D05FEB6}" type="pres">
      <dgm:prSet presAssocID="{46405545-2D7E-45F5-9A2C-15B7C6522D82}" presName="hierChild5" presStyleCnt="0"/>
      <dgm:spPr/>
    </dgm:pt>
    <dgm:pt modelId="{58AC3374-9CDE-4C7B-9880-54C8AE477FE4}" type="pres">
      <dgm:prSet presAssocID="{B0A43F60-797E-41DF-8A48-21C6CDD3077A}" presName="Name37" presStyleLbl="parChTrans1D3" presStyleIdx="3" presStyleCnt="4"/>
      <dgm:spPr/>
      <dgm:t>
        <a:bodyPr/>
        <a:lstStyle/>
        <a:p>
          <a:endParaRPr lang="fr-FR"/>
        </a:p>
      </dgm:t>
    </dgm:pt>
    <dgm:pt modelId="{4F882149-BEA6-45FB-BEA6-16B3FD58DD2D}" type="pres">
      <dgm:prSet presAssocID="{302E9D33-DC26-46D1-B010-601557E5C2F0}" presName="hierRoot2" presStyleCnt="0">
        <dgm:presLayoutVars>
          <dgm:hierBranch val="init"/>
        </dgm:presLayoutVars>
      </dgm:prSet>
      <dgm:spPr/>
    </dgm:pt>
    <dgm:pt modelId="{B6DEDCE8-12E8-472E-89ED-0375A3511F51}" type="pres">
      <dgm:prSet presAssocID="{302E9D33-DC26-46D1-B010-601557E5C2F0}" presName="rootComposite" presStyleCnt="0"/>
      <dgm:spPr/>
    </dgm:pt>
    <dgm:pt modelId="{F917A354-4D79-444A-808D-607C2CFFE8AC}" type="pres">
      <dgm:prSet presAssocID="{302E9D33-DC26-46D1-B010-601557E5C2F0}" presName="rootText" presStyleLbl="node1" presStyleIdx="7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18209BCF-521E-4CD2-B060-EA1CBB92C0BB}" type="pres">
      <dgm:prSet presAssocID="{302E9D33-DC26-46D1-B010-601557E5C2F0}" presName="titleText2" presStyleLbl="fgAcc1" presStyleIdx="7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94C7F2C-AE19-443B-8748-12EBCFFC3606}" type="pres">
      <dgm:prSet presAssocID="{302E9D33-DC26-46D1-B010-601557E5C2F0}" presName="rootConnector" presStyleLbl="node3" presStyleIdx="0" presStyleCnt="0"/>
      <dgm:spPr/>
      <dgm:t>
        <a:bodyPr/>
        <a:lstStyle/>
        <a:p>
          <a:endParaRPr lang="fr-FR"/>
        </a:p>
      </dgm:t>
    </dgm:pt>
    <dgm:pt modelId="{F9F2122F-F15E-4D25-B17E-B395F1F0B662}" type="pres">
      <dgm:prSet presAssocID="{302E9D33-DC26-46D1-B010-601557E5C2F0}" presName="hierChild4" presStyleCnt="0"/>
      <dgm:spPr/>
    </dgm:pt>
    <dgm:pt modelId="{854C77AB-E702-4EC0-8AB1-6127BD6A35A2}" type="pres">
      <dgm:prSet presAssocID="{33BBFD73-44E4-407F-A9B2-39DE33450E7E}" presName="Name37" presStyleLbl="parChTrans1D4" presStyleIdx="2" presStyleCnt="4"/>
      <dgm:spPr/>
      <dgm:t>
        <a:bodyPr/>
        <a:lstStyle/>
        <a:p>
          <a:endParaRPr lang="fr-FR"/>
        </a:p>
      </dgm:t>
    </dgm:pt>
    <dgm:pt modelId="{2BBCBF9B-43E7-4BE6-AF78-CB74D0DB1F75}" type="pres">
      <dgm:prSet presAssocID="{BE3C9427-B581-46DD-B1AA-E0BAC4520AB3}" presName="hierRoot2" presStyleCnt="0">
        <dgm:presLayoutVars>
          <dgm:hierBranch val="init"/>
        </dgm:presLayoutVars>
      </dgm:prSet>
      <dgm:spPr/>
    </dgm:pt>
    <dgm:pt modelId="{E718B50C-4C3B-4BFA-82CB-B388F8810FB0}" type="pres">
      <dgm:prSet presAssocID="{BE3C9427-B581-46DD-B1AA-E0BAC4520AB3}" presName="rootComposite" presStyleCnt="0"/>
      <dgm:spPr/>
    </dgm:pt>
    <dgm:pt modelId="{ECF22D46-B4B6-4E68-9A5E-D0B8E6E2FAAA}" type="pres">
      <dgm:prSet presAssocID="{BE3C9427-B581-46DD-B1AA-E0BAC4520AB3}" presName="rootText" presStyleLbl="node1" presStyleIdx="8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C7B7395E-D4EF-42E2-95B4-0A0B405815C4}" type="pres">
      <dgm:prSet presAssocID="{BE3C9427-B581-46DD-B1AA-E0BAC4520AB3}" presName="titleText2" presStyleLbl="fgAcc1" presStyleIdx="8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C9CEF196-6842-4018-A6C3-FFDD9BFCDFC3}" type="pres">
      <dgm:prSet presAssocID="{BE3C9427-B581-46DD-B1AA-E0BAC4520AB3}" presName="rootConnector" presStyleLbl="node4" presStyleIdx="0" presStyleCnt="0"/>
      <dgm:spPr/>
      <dgm:t>
        <a:bodyPr/>
        <a:lstStyle/>
        <a:p>
          <a:endParaRPr lang="fr-FR"/>
        </a:p>
      </dgm:t>
    </dgm:pt>
    <dgm:pt modelId="{3F2819E1-14C5-4DF7-A227-1FBD8C7B35F0}" type="pres">
      <dgm:prSet presAssocID="{BE3C9427-B581-46DD-B1AA-E0BAC4520AB3}" presName="hierChild4" presStyleCnt="0"/>
      <dgm:spPr/>
    </dgm:pt>
    <dgm:pt modelId="{CA6E48EB-7574-4E9E-98E6-3DD4F2EEA084}" type="pres">
      <dgm:prSet presAssocID="{BE3C9427-B581-46DD-B1AA-E0BAC4520AB3}" presName="hierChild5" presStyleCnt="0"/>
      <dgm:spPr/>
    </dgm:pt>
    <dgm:pt modelId="{E270D191-3878-43B5-8993-81C2130355A7}" type="pres">
      <dgm:prSet presAssocID="{516156A1-F640-4870-AA78-2EAB23BF5563}" presName="Name37" presStyleLbl="parChTrans1D4" presStyleIdx="3" presStyleCnt="4"/>
      <dgm:spPr/>
      <dgm:t>
        <a:bodyPr/>
        <a:lstStyle/>
        <a:p>
          <a:endParaRPr lang="fr-FR"/>
        </a:p>
      </dgm:t>
    </dgm:pt>
    <dgm:pt modelId="{B0FE7958-85DC-4115-8BBF-D56783A5C6BA}" type="pres">
      <dgm:prSet presAssocID="{A689394D-185E-444B-9661-5398B6A377B9}" presName="hierRoot2" presStyleCnt="0">
        <dgm:presLayoutVars>
          <dgm:hierBranch val="init"/>
        </dgm:presLayoutVars>
      </dgm:prSet>
      <dgm:spPr/>
    </dgm:pt>
    <dgm:pt modelId="{A8668197-DEEE-4F6C-BAB1-0942F2E5248F}" type="pres">
      <dgm:prSet presAssocID="{A689394D-185E-444B-9661-5398B6A377B9}" presName="rootComposite" presStyleCnt="0"/>
      <dgm:spPr/>
    </dgm:pt>
    <dgm:pt modelId="{2312D449-2394-4D6D-944A-C4EFA92BF443}" type="pres">
      <dgm:prSet presAssocID="{A689394D-185E-444B-9661-5398B6A377B9}" presName="rootText" presStyleLbl="node1" presStyleIdx="9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31F6B41B-CB93-4EB8-BEFE-AA14BFA1C5EF}" type="pres">
      <dgm:prSet presAssocID="{A689394D-185E-444B-9661-5398B6A377B9}" presName="titleText2" presStyleLbl="fgAcc1" presStyleIdx="9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39D807CA-E906-41AB-A397-C63943285643}" type="pres">
      <dgm:prSet presAssocID="{A689394D-185E-444B-9661-5398B6A377B9}" presName="rootConnector" presStyleLbl="node4" presStyleIdx="0" presStyleCnt="0"/>
      <dgm:spPr/>
      <dgm:t>
        <a:bodyPr/>
        <a:lstStyle/>
        <a:p>
          <a:endParaRPr lang="fr-FR"/>
        </a:p>
      </dgm:t>
    </dgm:pt>
    <dgm:pt modelId="{87F704FF-CB6B-4EB9-A736-ABE8CCBE0C3E}" type="pres">
      <dgm:prSet presAssocID="{A689394D-185E-444B-9661-5398B6A377B9}" presName="hierChild4" presStyleCnt="0"/>
      <dgm:spPr/>
    </dgm:pt>
    <dgm:pt modelId="{E6E45875-C5E6-45FD-9B0F-C8B30EFBC3D2}" type="pres">
      <dgm:prSet presAssocID="{A689394D-185E-444B-9661-5398B6A377B9}" presName="hierChild5" presStyleCnt="0"/>
      <dgm:spPr/>
    </dgm:pt>
    <dgm:pt modelId="{54AD9704-E829-4C6B-804E-30EA9A063EF4}" type="pres">
      <dgm:prSet presAssocID="{302E9D33-DC26-46D1-B010-601557E5C2F0}" presName="hierChild5" presStyleCnt="0"/>
      <dgm:spPr/>
    </dgm:pt>
    <dgm:pt modelId="{B1D90E45-8690-4A16-9D6F-787460277CBD}" type="pres">
      <dgm:prSet presAssocID="{56BF6744-4690-41C3-AF21-27DDE4D60B99}" presName="hierChild5" presStyleCnt="0"/>
      <dgm:spPr/>
    </dgm:pt>
    <dgm:pt modelId="{DA300370-5FBE-4631-8834-891CD976EBFF}" type="pres">
      <dgm:prSet presAssocID="{AD26614E-8B47-45A8-8D16-307342FAE3C5}" presName="hierChild3" presStyleCnt="0"/>
      <dgm:spPr/>
    </dgm:pt>
  </dgm:ptLst>
  <dgm:cxnLst>
    <dgm:cxn modelId="{E2ADE482-9E1E-4A53-A0BC-89B6FBFE1FE9}" type="presOf" srcId="{50BCFF4F-84D0-47DD-8C5A-7F8D2C40FE2B}" destId="{32AE0D29-718F-4BFC-A65B-F6C3A1EA76A5}" srcOrd="0" destOrd="0" presId="urn:microsoft.com/office/officeart/2008/layout/NameandTitleOrganizationalChart"/>
    <dgm:cxn modelId="{F7B16916-3C60-4A08-BD74-39D3AD39C047}" type="presOf" srcId="{87BED093-FE17-4C5A-9331-A7B71C22B646}" destId="{4C731165-CFEC-434D-B93D-F920C9FE342C}" srcOrd="0" destOrd="0" presId="urn:microsoft.com/office/officeart/2008/layout/NameandTitleOrganizationalChart"/>
    <dgm:cxn modelId="{A3F6421B-C06F-4561-834A-2C4E7790ABA4}" type="presOf" srcId="{F8DFDC29-E9BD-4EA9-8111-DB66B07F6844}" destId="{3F9A31F1-101B-4A16-87B2-543CCB75CAF3}" srcOrd="0" destOrd="0" presId="urn:microsoft.com/office/officeart/2008/layout/NameandTitleOrganizationalChart"/>
    <dgm:cxn modelId="{AB83F34C-DE57-4272-9C88-4E888F9932AF}" type="presOf" srcId="{AD5EA8A2-C244-4A87-8599-F29A8B414BDD}" destId="{5CA848E3-B0ED-4C99-8071-3876AF44926B}" srcOrd="0" destOrd="0" presId="urn:microsoft.com/office/officeart/2008/layout/NameandTitleOrganizationalChart"/>
    <dgm:cxn modelId="{B66D2AC7-4A25-481C-A5CC-329B88D8C716}" type="presOf" srcId="{2C02FDC8-CA97-4B1B-83F0-922977514D1C}" destId="{864C3DAE-E021-41FF-BA76-75EC27091EB6}" srcOrd="0" destOrd="0" presId="urn:microsoft.com/office/officeart/2008/layout/NameandTitleOrganizationalChart"/>
    <dgm:cxn modelId="{41D8E137-3DF7-491D-B959-0772FD5612BF}" type="presOf" srcId="{7628E269-6631-4B13-99DD-FE2605BA0226}" destId="{2507D81C-FB76-40E6-87E2-C216ADC174A4}" srcOrd="0" destOrd="0" presId="urn:microsoft.com/office/officeart/2008/layout/NameandTitleOrganizationalChart"/>
    <dgm:cxn modelId="{04431505-B9D9-4032-BA8F-272F994995BE}" type="presOf" srcId="{46405545-2D7E-45F5-9A2C-15B7C6522D82}" destId="{61CF1466-C0B0-4BB1-9A6A-4FB44860886E}" srcOrd="0" destOrd="0" presId="urn:microsoft.com/office/officeart/2008/layout/NameandTitleOrganizationalChart"/>
    <dgm:cxn modelId="{88D88E3B-AA23-4B02-BDDC-4C58A9936494}" type="presOf" srcId="{B540966C-CCC2-4755-B415-AF7CA779E30E}" destId="{84FE51B3-38F4-482D-8D57-FBBCDDD1DB9E}" srcOrd="0" destOrd="0" presId="urn:microsoft.com/office/officeart/2008/layout/NameandTitleOrganizationalChart"/>
    <dgm:cxn modelId="{D0636116-2411-49E5-A46D-FCC187B3792E}" type="presOf" srcId="{302E9D33-DC26-46D1-B010-601557E5C2F0}" destId="{594C7F2C-AE19-443B-8748-12EBCFFC3606}" srcOrd="1" destOrd="0" presId="urn:microsoft.com/office/officeart/2008/layout/NameandTitleOrganizationalChart"/>
    <dgm:cxn modelId="{ADD63882-A7EC-49A8-AD56-66C79745B6A2}" srcId="{302E9D33-DC26-46D1-B010-601557E5C2F0}" destId="{A689394D-185E-444B-9661-5398B6A377B9}" srcOrd="1" destOrd="0" parTransId="{516156A1-F640-4870-AA78-2EAB23BF5563}" sibTransId="{946D86BF-8226-4AEA-9EBC-5F83D98FACB1}"/>
    <dgm:cxn modelId="{43364829-212B-4A29-AAC3-BC84CEA78265}" type="presOf" srcId="{2E239AF4-B8A6-4F86-9701-2CDEC6E1F7EB}" destId="{53680F1A-802C-4738-B601-FB738E80174A}" srcOrd="1" destOrd="0" presId="urn:microsoft.com/office/officeart/2008/layout/NameandTitleOrganizationalChart"/>
    <dgm:cxn modelId="{148DEFCE-819C-4C88-BF14-FDBEF7856B0F}" type="presOf" srcId="{BE3C9427-B581-46DD-B1AA-E0BAC4520AB3}" destId="{ECF22D46-B4B6-4E68-9A5E-D0B8E6E2FAAA}" srcOrd="0" destOrd="0" presId="urn:microsoft.com/office/officeart/2008/layout/NameandTitleOrganizationalChart"/>
    <dgm:cxn modelId="{1570CFF4-6E4D-42E0-BF5F-14C09268E2B6}" type="presOf" srcId="{A689394D-185E-444B-9661-5398B6A377B9}" destId="{39D807CA-E906-41AB-A397-C63943285643}" srcOrd="1" destOrd="0" presId="urn:microsoft.com/office/officeart/2008/layout/NameandTitleOrganizationalChart"/>
    <dgm:cxn modelId="{DACB13B1-008B-429E-BD44-E42ECD7E668C}" type="presOf" srcId="{A656CEC8-1E04-4E3A-B7A5-F0430A2D162C}" destId="{049484D5-0298-4EE2-9143-4500E6958222}" srcOrd="0" destOrd="0" presId="urn:microsoft.com/office/officeart/2008/layout/NameandTitleOrganizationalChart"/>
    <dgm:cxn modelId="{CBE5165C-74CA-4D31-91CF-55DEE7AF4C6E}" type="presOf" srcId="{9A938C0D-F89C-4403-B9AA-792E80740E5D}" destId="{FB37ECFA-877A-4F21-B206-7F9439610F1C}" srcOrd="0" destOrd="0" presId="urn:microsoft.com/office/officeart/2008/layout/NameandTitleOrganizationalChart"/>
    <dgm:cxn modelId="{1FCC4E20-9783-41DF-9EEC-06639096749B}" srcId="{56BF6744-4690-41C3-AF21-27DDE4D60B99}" destId="{302E9D33-DC26-46D1-B010-601557E5C2F0}" srcOrd="1" destOrd="0" parTransId="{B0A43F60-797E-41DF-8A48-21C6CDD3077A}" sibTransId="{DF57ED90-0144-4897-9F4D-16F84BDF7154}"/>
    <dgm:cxn modelId="{5E668278-E5F0-4F8A-8192-AD39423BC394}" srcId="{56BF6744-4690-41C3-AF21-27DDE4D60B99}" destId="{46405545-2D7E-45F5-9A2C-15B7C6522D82}" srcOrd="0" destOrd="0" parTransId="{AD5EA8A2-C244-4A87-8599-F29A8B414BDD}" sibTransId="{2DE1256D-98C1-47B3-8709-D9C7F31230B4}"/>
    <dgm:cxn modelId="{F2BE4651-BDFB-4D1C-AE65-F0261F792894}" type="presOf" srcId="{8785B8CE-210E-47EC-90E9-E0D7FD3386C1}" destId="{C7B7395E-D4EF-42E2-95B4-0A0B405815C4}" srcOrd="0" destOrd="0" presId="urn:microsoft.com/office/officeart/2008/layout/NameandTitleOrganizationalChart"/>
    <dgm:cxn modelId="{922FE95C-6FFD-456F-8708-C38024F2F81D}" type="presOf" srcId="{7628E269-6631-4B13-99DD-FE2605BA0226}" destId="{5621F86B-8F0E-4959-8332-4CD2A296B930}" srcOrd="1" destOrd="0" presId="urn:microsoft.com/office/officeart/2008/layout/NameandTitleOrganizationalChart"/>
    <dgm:cxn modelId="{19DCBBEF-E4BE-4A6C-80F8-398D68283027}" type="presOf" srcId="{B0A43F60-797E-41DF-8A48-21C6CDD3077A}" destId="{58AC3374-9CDE-4C7B-9880-54C8AE477FE4}" srcOrd="0" destOrd="0" presId="urn:microsoft.com/office/officeart/2008/layout/NameandTitleOrganizationalChart"/>
    <dgm:cxn modelId="{EE363EE0-3918-4D89-A87B-2BE26CE7484E}" type="presOf" srcId="{33BBFD73-44E4-407F-A9B2-39DE33450E7E}" destId="{854C77AB-E702-4EC0-8AB1-6127BD6A35A2}" srcOrd="0" destOrd="0" presId="urn:microsoft.com/office/officeart/2008/layout/NameandTitleOrganizationalChart"/>
    <dgm:cxn modelId="{C6C338D9-BE66-444F-BE62-CAC09EA4F520}" srcId="{AD26614E-8B47-45A8-8D16-307342FAE3C5}" destId="{56BF6744-4690-41C3-AF21-27DDE4D60B99}" srcOrd="1" destOrd="0" parTransId="{9A938C0D-F89C-4403-B9AA-792E80740E5D}" sibTransId="{A656CEC8-1E04-4E3A-B7A5-F0430A2D162C}"/>
    <dgm:cxn modelId="{F7C0972A-A533-4DAE-978C-652252E306E0}" srcId="{AD26614E-8B47-45A8-8D16-307342FAE3C5}" destId="{A82758FA-8D97-4253-9AA0-EA47ED271B84}" srcOrd="0" destOrd="0" parTransId="{B540966C-CCC2-4755-B415-AF7CA779E30E}" sibTransId="{C8D27A7B-EB8A-4B45-AE32-D7BF9E7B76A9}"/>
    <dgm:cxn modelId="{6A449086-99F3-4924-A546-A72C9B2A8A72}" type="presOf" srcId="{A82758FA-8D97-4253-9AA0-EA47ED271B84}" destId="{B4F4BC15-FF1F-4814-8D5E-DE9CE160B814}" srcOrd="1" destOrd="0" presId="urn:microsoft.com/office/officeart/2008/layout/NameandTitleOrganizationalChart"/>
    <dgm:cxn modelId="{820D41B7-5D02-4B5F-B0E5-D425B0C8D4B6}" type="presOf" srcId="{F8DFDC29-E9BD-4EA9-8111-DB66B07F6844}" destId="{BF39D5D9-DC74-4FF9-8AEB-6AC05CE4CE93}" srcOrd="1" destOrd="0" presId="urn:microsoft.com/office/officeart/2008/layout/NameandTitleOrganizationalChart"/>
    <dgm:cxn modelId="{1556D6BA-4778-4167-9405-DE4948E9B47C}" type="presOf" srcId="{D3B7675F-5979-4FA3-BA8C-B52ED107011F}" destId="{11CFBB03-651E-4D48-8387-F59EA1A5703B}" srcOrd="0" destOrd="0" presId="urn:microsoft.com/office/officeart/2008/layout/NameandTitleOrganizationalChart"/>
    <dgm:cxn modelId="{769958A1-1A15-4FD8-9B20-AB94FFD32953}" type="presOf" srcId="{46405545-2D7E-45F5-9A2C-15B7C6522D82}" destId="{A7BB574C-7C2E-4208-A56A-FDFFD5E282A3}" srcOrd="1" destOrd="0" presId="urn:microsoft.com/office/officeart/2008/layout/NameandTitleOrganizationalChart"/>
    <dgm:cxn modelId="{61731C4C-A2B2-4E91-A070-748C5DA745D3}" type="presOf" srcId="{56BF6744-4690-41C3-AF21-27DDE4D60B99}" destId="{9693D20F-9FB2-4E50-AF38-F2C513866781}" srcOrd="1" destOrd="0" presId="urn:microsoft.com/office/officeart/2008/layout/NameandTitleOrganizationalChart"/>
    <dgm:cxn modelId="{A1A5209F-2033-469A-8054-47ADE2159283}" srcId="{A82758FA-8D97-4253-9AA0-EA47ED271B84}" destId="{7628E269-6631-4B13-99DD-FE2605BA0226}" srcOrd="1" destOrd="0" parTransId="{42EDA6FC-E2C3-4133-BF85-31406C7A568C}" sibTransId="{23325DD7-D028-4970-8EBA-901E95754851}"/>
    <dgm:cxn modelId="{E9520DBB-CA05-4E90-A492-B9BE026C1442}" type="presOf" srcId="{C8D27A7B-EB8A-4B45-AE32-D7BF9E7B76A9}" destId="{8157009F-3698-475A-807B-7C2D60A22741}" srcOrd="0" destOrd="0" presId="urn:microsoft.com/office/officeart/2008/layout/NameandTitleOrganizationalChart"/>
    <dgm:cxn modelId="{4E7BB5E4-08D9-49C7-845E-2B67EDC2D702}" type="presOf" srcId="{5B1C5C30-B63F-4355-93DA-1A3267CE9606}" destId="{0B11C3BD-3C5E-43E0-A0AB-2981C885BB40}" srcOrd="0" destOrd="0" presId="urn:microsoft.com/office/officeart/2008/layout/NameandTitleOrganizationalChart"/>
    <dgm:cxn modelId="{2131F8E0-6A08-4732-BE2E-A9FDD767A100}" type="presOf" srcId="{BA518DE6-B7C7-4063-945B-54AE9A0ADB05}" destId="{6F62FCBF-33DF-4BCA-AC6B-09A134A7B5D7}" srcOrd="0" destOrd="0" presId="urn:microsoft.com/office/officeart/2008/layout/NameandTitleOrganizationalChart"/>
    <dgm:cxn modelId="{73F546F6-EFB5-4B19-9951-E38F551B134C}" type="presOf" srcId="{2C02FDC8-CA97-4B1B-83F0-922977514D1C}" destId="{39A6525A-4D5E-4555-BAAC-43D8DE3F6643}" srcOrd="1" destOrd="0" presId="urn:microsoft.com/office/officeart/2008/layout/NameandTitleOrganizationalChart"/>
    <dgm:cxn modelId="{140D62D2-98BF-494B-8569-54FEA270CDBB}" type="presOf" srcId="{516156A1-F640-4870-AA78-2EAB23BF5563}" destId="{E270D191-3878-43B5-8993-81C2130355A7}" srcOrd="0" destOrd="0" presId="urn:microsoft.com/office/officeart/2008/layout/NameandTitleOrganizationalChart"/>
    <dgm:cxn modelId="{64581C7C-2BDC-4CC2-BB8E-3FAF2D13EE5E}" type="presOf" srcId="{CCEDDB80-9011-4C22-9385-52C5BD390490}" destId="{90B06014-75F9-4465-ACB0-DB65BC1FE609}" srcOrd="0" destOrd="0" presId="urn:microsoft.com/office/officeart/2008/layout/NameandTitleOrganizationalChart"/>
    <dgm:cxn modelId="{0120D8E6-0E79-41B0-8761-74C2F6D62B1D}" srcId="{7628E269-6631-4B13-99DD-FE2605BA0226}" destId="{2E239AF4-B8A6-4F86-9701-2CDEC6E1F7EB}" srcOrd="0" destOrd="0" parTransId="{D3B7675F-5979-4FA3-BA8C-B52ED107011F}" sibTransId="{BA518DE6-B7C7-4063-945B-54AE9A0ADB05}"/>
    <dgm:cxn modelId="{F4BC74A4-8FF9-4CCE-9795-51D5DA9AAE5A}" type="presOf" srcId="{946D86BF-8226-4AEA-9EBC-5F83D98FACB1}" destId="{31F6B41B-CB93-4EB8-BEFE-AA14BFA1C5EF}" srcOrd="0" destOrd="0" presId="urn:microsoft.com/office/officeart/2008/layout/NameandTitleOrganizationalChart"/>
    <dgm:cxn modelId="{ACDF5952-D91C-40DC-B329-439E653E07E7}" srcId="{302E9D33-DC26-46D1-B010-601557E5C2F0}" destId="{BE3C9427-B581-46DD-B1AA-E0BAC4520AB3}" srcOrd="0" destOrd="0" parTransId="{33BBFD73-44E4-407F-A9B2-39DE33450E7E}" sibTransId="{8785B8CE-210E-47EC-90E9-E0D7FD3386C1}"/>
    <dgm:cxn modelId="{ED4BD592-3A63-4C23-82F4-E2AB986350BF}" type="presOf" srcId="{2E239AF4-B8A6-4F86-9701-2CDEC6E1F7EB}" destId="{DC49082C-A7EB-4F4B-A868-29B48FED37C1}" srcOrd="0" destOrd="0" presId="urn:microsoft.com/office/officeart/2008/layout/NameandTitleOrganizationalChart"/>
    <dgm:cxn modelId="{FADC49CB-0291-47E1-A998-A98EE1BAE951}" type="presOf" srcId="{A689394D-185E-444B-9661-5398B6A377B9}" destId="{2312D449-2394-4D6D-944A-C4EFA92BF443}" srcOrd="0" destOrd="0" presId="urn:microsoft.com/office/officeart/2008/layout/NameandTitleOrganizationalChart"/>
    <dgm:cxn modelId="{D1EA96F7-B36D-4731-9050-4ABA5D93A12B}" type="presOf" srcId="{A82758FA-8D97-4253-9AA0-EA47ED271B84}" destId="{DBAFE122-4E96-4E9B-9369-3ACB433CB447}" srcOrd="0" destOrd="0" presId="urn:microsoft.com/office/officeart/2008/layout/NameandTitleOrganizationalChart"/>
    <dgm:cxn modelId="{4633D0A0-5EAE-4027-8948-FAFE4D4FCFC1}" type="presOf" srcId="{AD26614E-8B47-45A8-8D16-307342FAE3C5}" destId="{6239A0B7-4075-4CA3-8688-0874491FDA63}" srcOrd="0" destOrd="0" presId="urn:microsoft.com/office/officeart/2008/layout/NameandTitleOrganizationalChart"/>
    <dgm:cxn modelId="{F10F8338-19B2-47D4-AD9D-FE0F646F06AC}" type="presOf" srcId="{863B0725-DD12-47AE-8769-286A0A2781C6}" destId="{797B211C-6363-4E9E-AF55-3FE21A320E23}" srcOrd="0" destOrd="0" presId="urn:microsoft.com/office/officeart/2008/layout/NameandTitleOrganizationalChart"/>
    <dgm:cxn modelId="{438EF79B-0E95-4E8B-88D0-451090CA8509}" srcId="{7628E269-6631-4B13-99DD-FE2605BA0226}" destId="{F8DFDC29-E9BD-4EA9-8111-DB66B07F6844}" srcOrd="1" destOrd="0" parTransId="{863B0725-DD12-47AE-8769-286A0A2781C6}" sibTransId="{CCEDDB80-9011-4C22-9385-52C5BD390490}"/>
    <dgm:cxn modelId="{34A3131C-B920-4B47-AE1D-CB447A04EDE3}" type="presOf" srcId="{302E9D33-DC26-46D1-B010-601557E5C2F0}" destId="{F917A354-4D79-444A-808D-607C2CFFE8AC}" srcOrd="0" destOrd="0" presId="urn:microsoft.com/office/officeart/2008/layout/NameandTitleOrganizationalChart"/>
    <dgm:cxn modelId="{C2592AFF-16AC-4152-8F5A-B580090ECD18}" type="presOf" srcId="{98E2209A-6557-4857-BD35-8D46EA482687}" destId="{32CD8992-8DA0-4E33-B7FE-3FB7575DB2ED}" srcOrd="0" destOrd="0" presId="urn:microsoft.com/office/officeart/2008/layout/NameandTitleOrganizationalChart"/>
    <dgm:cxn modelId="{84A9E7D9-4DE7-4833-8DE4-8F0E4E58C1B6}" type="presOf" srcId="{AD26614E-8B47-45A8-8D16-307342FAE3C5}" destId="{53560426-B3F5-403F-8C88-8044DAC81270}" srcOrd="1" destOrd="0" presId="urn:microsoft.com/office/officeart/2008/layout/NameandTitleOrganizationalChart"/>
    <dgm:cxn modelId="{4CFC626A-0D9B-496F-AA98-B5A8CEAD7D3B}" type="presOf" srcId="{BE3C9427-B581-46DD-B1AA-E0BAC4520AB3}" destId="{C9CEF196-6842-4018-A6C3-FFDD9BFCDFC3}" srcOrd="1" destOrd="0" presId="urn:microsoft.com/office/officeart/2008/layout/NameandTitleOrganizationalChart"/>
    <dgm:cxn modelId="{0D9502DB-C1DE-40CE-BE00-373FA7D19295}" srcId="{5B1C5C30-B63F-4355-93DA-1A3267CE9606}" destId="{AD26614E-8B47-45A8-8D16-307342FAE3C5}" srcOrd="0" destOrd="0" parTransId="{ED81634B-B32E-4607-9915-7F2C7188BE6B}" sibTransId="{98E2209A-6557-4857-BD35-8D46EA482687}"/>
    <dgm:cxn modelId="{AC8E5E47-4492-4DBC-8C84-B5455D4F36C4}" type="presOf" srcId="{DF57ED90-0144-4897-9F4D-16F84BDF7154}" destId="{18209BCF-521E-4CD2-B060-EA1CBB92C0BB}" srcOrd="0" destOrd="0" presId="urn:microsoft.com/office/officeart/2008/layout/NameandTitleOrganizationalChart"/>
    <dgm:cxn modelId="{498A3C86-2D50-46D6-949D-323C24E42B06}" srcId="{A82758FA-8D97-4253-9AA0-EA47ED271B84}" destId="{2C02FDC8-CA97-4B1B-83F0-922977514D1C}" srcOrd="0" destOrd="0" parTransId="{87BED093-FE17-4C5A-9331-A7B71C22B646}" sibTransId="{50BCFF4F-84D0-47DD-8C5A-7F8D2C40FE2B}"/>
    <dgm:cxn modelId="{1281EDD7-0C4D-435D-8184-3446E5B16E50}" type="presOf" srcId="{23325DD7-D028-4970-8EBA-901E95754851}" destId="{A539DDEA-99FB-4644-8927-5F959DEBFC2A}" srcOrd="0" destOrd="0" presId="urn:microsoft.com/office/officeart/2008/layout/NameandTitleOrganizationalChart"/>
    <dgm:cxn modelId="{0A289915-7902-4D9A-98F7-36D14EE27F50}" type="presOf" srcId="{2DE1256D-98C1-47B3-8709-D9C7F31230B4}" destId="{9779E2D2-DA49-4231-AB54-33505DACF381}" srcOrd="0" destOrd="0" presId="urn:microsoft.com/office/officeart/2008/layout/NameandTitleOrganizationalChart"/>
    <dgm:cxn modelId="{48704C4E-6164-4A82-B563-4FD9DCD15978}" type="presOf" srcId="{56BF6744-4690-41C3-AF21-27DDE4D60B99}" destId="{1791B3F6-8417-4193-9B5B-35CDFD9D8C92}" srcOrd="0" destOrd="0" presId="urn:microsoft.com/office/officeart/2008/layout/NameandTitleOrganizationalChart"/>
    <dgm:cxn modelId="{698350F2-3E22-4FA0-A83F-1B1F00FAE0A6}" type="presOf" srcId="{42EDA6FC-E2C3-4133-BF85-31406C7A568C}" destId="{08E22E90-DB06-4B13-B869-DE77547720FB}" srcOrd="0" destOrd="0" presId="urn:microsoft.com/office/officeart/2008/layout/NameandTitleOrganizationalChart"/>
    <dgm:cxn modelId="{AEADA7CB-FA8D-43CE-8CF6-4025DAE49035}" type="presParOf" srcId="{0B11C3BD-3C5E-43E0-A0AB-2981C885BB40}" destId="{4653B63C-FA19-42AA-A123-A3ED33A50912}" srcOrd="0" destOrd="0" presId="urn:microsoft.com/office/officeart/2008/layout/NameandTitleOrganizationalChart"/>
    <dgm:cxn modelId="{406F7E3D-AE0A-4DDB-B6E9-7BC751801DE5}" type="presParOf" srcId="{4653B63C-FA19-42AA-A123-A3ED33A50912}" destId="{6EAF05E2-3671-424A-B274-DE1E5D449C43}" srcOrd="0" destOrd="0" presId="urn:microsoft.com/office/officeart/2008/layout/NameandTitleOrganizationalChart"/>
    <dgm:cxn modelId="{A5C2D744-AB59-4858-B8A3-2677F96AD0B2}" type="presParOf" srcId="{6EAF05E2-3671-424A-B274-DE1E5D449C43}" destId="{6239A0B7-4075-4CA3-8688-0874491FDA63}" srcOrd="0" destOrd="0" presId="urn:microsoft.com/office/officeart/2008/layout/NameandTitleOrganizationalChart"/>
    <dgm:cxn modelId="{637BEC0E-EAC9-48F2-9B03-19FCF6D194DA}" type="presParOf" srcId="{6EAF05E2-3671-424A-B274-DE1E5D449C43}" destId="{32CD8992-8DA0-4E33-B7FE-3FB7575DB2ED}" srcOrd="1" destOrd="0" presId="urn:microsoft.com/office/officeart/2008/layout/NameandTitleOrganizationalChart"/>
    <dgm:cxn modelId="{5E499AA4-09E7-49C6-975A-1565AFAC6335}" type="presParOf" srcId="{6EAF05E2-3671-424A-B274-DE1E5D449C43}" destId="{53560426-B3F5-403F-8C88-8044DAC81270}" srcOrd="2" destOrd="0" presId="urn:microsoft.com/office/officeart/2008/layout/NameandTitleOrganizationalChart"/>
    <dgm:cxn modelId="{801AA430-E9A9-4794-8AE1-E27AEEADD8DB}" type="presParOf" srcId="{4653B63C-FA19-42AA-A123-A3ED33A50912}" destId="{CC253376-1BDE-4C6E-85B2-D4A799D84DF8}" srcOrd="1" destOrd="0" presId="urn:microsoft.com/office/officeart/2008/layout/NameandTitleOrganizationalChart"/>
    <dgm:cxn modelId="{1C2DD92D-7FF6-431F-90F4-B9791A60AF06}" type="presParOf" srcId="{CC253376-1BDE-4C6E-85B2-D4A799D84DF8}" destId="{84FE51B3-38F4-482D-8D57-FBBCDDD1DB9E}" srcOrd="0" destOrd="0" presId="urn:microsoft.com/office/officeart/2008/layout/NameandTitleOrganizationalChart"/>
    <dgm:cxn modelId="{32F365EE-4951-41E4-BCC2-5EC770F68021}" type="presParOf" srcId="{CC253376-1BDE-4C6E-85B2-D4A799D84DF8}" destId="{EB74D12B-75CA-4099-B93E-0DD1E2E0BC1E}" srcOrd="1" destOrd="0" presId="urn:microsoft.com/office/officeart/2008/layout/NameandTitleOrganizationalChart"/>
    <dgm:cxn modelId="{124584A1-DC98-4B0E-924D-105519149FBE}" type="presParOf" srcId="{EB74D12B-75CA-4099-B93E-0DD1E2E0BC1E}" destId="{46D2B79E-CB4C-4D31-A283-7B4879CA472A}" srcOrd="0" destOrd="0" presId="urn:microsoft.com/office/officeart/2008/layout/NameandTitleOrganizationalChart"/>
    <dgm:cxn modelId="{51F5409E-01DB-40A9-88F1-34F6F3178BAB}" type="presParOf" srcId="{46D2B79E-CB4C-4D31-A283-7B4879CA472A}" destId="{DBAFE122-4E96-4E9B-9369-3ACB433CB447}" srcOrd="0" destOrd="0" presId="urn:microsoft.com/office/officeart/2008/layout/NameandTitleOrganizationalChart"/>
    <dgm:cxn modelId="{11811B0C-9373-466F-AF81-D09B6B5FC81D}" type="presParOf" srcId="{46D2B79E-CB4C-4D31-A283-7B4879CA472A}" destId="{8157009F-3698-475A-807B-7C2D60A22741}" srcOrd="1" destOrd="0" presId="urn:microsoft.com/office/officeart/2008/layout/NameandTitleOrganizationalChart"/>
    <dgm:cxn modelId="{333208F7-7100-4644-AD48-1D59ADC51270}" type="presParOf" srcId="{46D2B79E-CB4C-4D31-A283-7B4879CA472A}" destId="{B4F4BC15-FF1F-4814-8D5E-DE9CE160B814}" srcOrd="2" destOrd="0" presId="urn:microsoft.com/office/officeart/2008/layout/NameandTitleOrganizationalChart"/>
    <dgm:cxn modelId="{846FA98B-9E59-4E54-AD86-9C2C7C33B09C}" type="presParOf" srcId="{EB74D12B-75CA-4099-B93E-0DD1E2E0BC1E}" destId="{1C0F002A-714D-4BC6-BE28-DC79E1185941}" srcOrd="1" destOrd="0" presId="urn:microsoft.com/office/officeart/2008/layout/NameandTitleOrganizationalChart"/>
    <dgm:cxn modelId="{5DB61454-D1A6-4A1E-96ED-0F8EEF96448A}" type="presParOf" srcId="{1C0F002A-714D-4BC6-BE28-DC79E1185941}" destId="{4C731165-CFEC-434D-B93D-F920C9FE342C}" srcOrd="0" destOrd="0" presId="urn:microsoft.com/office/officeart/2008/layout/NameandTitleOrganizationalChart"/>
    <dgm:cxn modelId="{F3C71C74-EF48-4880-854D-AF8960C1450B}" type="presParOf" srcId="{1C0F002A-714D-4BC6-BE28-DC79E1185941}" destId="{2B6A4AD9-546C-4685-AE53-1021ED101124}" srcOrd="1" destOrd="0" presId="urn:microsoft.com/office/officeart/2008/layout/NameandTitleOrganizationalChart"/>
    <dgm:cxn modelId="{D63E4AAE-3265-4499-A960-4D9F40BF9865}" type="presParOf" srcId="{2B6A4AD9-546C-4685-AE53-1021ED101124}" destId="{7E19DE8B-6772-4F6D-8E74-0FFCE40762E7}" srcOrd="0" destOrd="0" presId="urn:microsoft.com/office/officeart/2008/layout/NameandTitleOrganizationalChart"/>
    <dgm:cxn modelId="{4874C98C-0CB1-4EE6-8A31-D530042E57D2}" type="presParOf" srcId="{7E19DE8B-6772-4F6D-8E74-0FFCE40762E7}" destId="{864C3DAE-E021-41FF-BA76-75EC27091EB6}" srcOrd="0" destOrd="0" presId="urn:microsoft.com/office/officeart/2008/layout/NameandTitleOrganizationalChart"/>
    <dgm:cxn modelId="{84776875-7943-4C8C-94CC-793F91769270}" type="presParOf" srcId="{7E19DE8B-6772-4F6D-8E74-0FFCE40762E7}" destId="{32AE0D29-718F-4BFC-A65B-F6C3A1EA76A5}" srcOrd="1" destOrd="0" presId="urn:microsoft.com/office/officeart/2008/layout/NameandTitleOrganizationalChart"/>
    <dgm:cxn modelId="{1BF04F27-A94C-4327-89E9-B5C380276D09}" type="presParOf" srcId="{7E19DE8B-6772-4F6D-8E74-0FFCE40762E7}" destId="{39A6525A-4D5E-4555-BAAC-43D8DE3F6643}" srcOrd="2" destOrd="0" presId="urn:microsoft.com/office/officeart/2008/layout/NameandTitleOrganizationalChart"/>
    <dgm:cxn modelId="{EC7FD2DF-1ECB-45FF-8BE5-D063EF96F30B}" type="presParOf" srcId="{2B6A4AD9-546C-4685-AE53-1021ED101124}" destId="{2FA99C50-5DF8-4343-857E-2748DB90B152}" srcOrd="1" destOrd="0" presId="urn:microsoft.com/office/officeart/2008/layout/NameandTitleOrganizationalChart"/>
    <dgm:cxn modelId="{06589E31-B8E5-4BCB-9E15-30138F8FEF68}" type="presParOf" srcId="{2B6A4AD9-546C-4685-AE53-1021ED101124}" destId="{FF17D386-32E9-4A1E-BDEC-EC59B2D5718C}" srcOrd="2" destOrd="0" presId="urn:microsoft.com/office/officeart/2008/layout/NameandTitleOrganizationalChart"/>
    <dgm:cxn modelId="{EA87948C-BEB0-43A3-907D-CF619133447A}" type="presParOf" srcId="{1C0F002A-714D-4BC6-BE28-DC79E1185941}" destId="{08E22E90-DB06-4B13-B869-DE77547720FB}" srcOrd="2" destOrd="0" presId="urn:microsoft.com/office/officeart/2008/layout/NameandTitleOrganizationalChart"/>
    <dgm:cxn modelId="{54101A54-D061-428D-9554-E2AF9EA806E4}" type="presParOf" srcId="{1C0F002A-714D-4BC6-BE28-DC79E1185941}" destId="{B90DD88F-B0AB-45AA-90AA-037896272E51}" srcOrd="3" destOrd="0" presId="urn:microsoft.com/office/officeart/2008/layout/NameandTitleOrganizationalChart"/>
    <dgm:cxn modelId="{7C1E4A76-2A60-4C74-A063-60AB75D9D020}" type="presParOf" srcId="{B90DD88F-B0AB-45AA-90AA-037896272E51}" destId="{670C1D39-7B44-4B4F-97F6-0BFBBA1FC1DB}" srcOrd="0" destOrd="0" presId="urn:microsoft.com/office/officeart/2008/layout/NameandTitleOrganizationalChart"/>
    <dgm:cxn modelId="{1B608F2A-02A2-49C3-B78C-82561BD2C038}" type="presParOf" srcId="{670C1D39-7B44-4B4F-97F6-0BFBBA1FC1DB}" destId="{2507D81C-FB76-40E6-87E2-C216ADC174A4}" srcOrd="0" destOrd="0" presId="urn:microsoft.com/office/officeart/2008/layout/NameandTitleOrganizationalChart"/>
    <dgm:cxn modelId="{7AC2EE08-42CE-41C1-AD84-656B3D7CCFCF}" type="presParOf" srcId="{670C1D39-7B44-4B4F-97F6-0BFBBA1FC1DB}" destId="{A539DDEA-99FB-4644-8927-5F959DEBFC2A}" srcOrd="1" destOrd="0" presId="urn:microsoft.com/office/officeart/2008/layout/NameandTitleOrganizationalChart"/>
    <dgm:cxn modelId="{4C974173-481B-4C78-88A5-7695330A5C53}" type="presParOf" srcId="{670C1D39-7B44-4B4F-97F6-0BFBBA1FC1DB}" destId="{5621F86B-8F0E-4959-8332-4CD2A296B930}" srcOrd="2" destOrd="0" presId="urn:microsoft.com/office/officeart/2008/layout/NameandTitleOrganizationalChart"/>
    <dgm:cxn modelId="{F9BE46E8-6996-4867-B1EE-B7367A19309F}" type="presParOf" srcId="{B90DD88F-B0AB-45AA-90AA-037896272E51}" destId="{F251DC6A-6680-4A1F-94B1-E4B49D959E40}" srcOrd="1" destOrd="0" presId="urn:microsoft.com/office/officeart/2008/layout/NameandTitleOrganizationalChart"/>
    <dgm:cxn modelId="{241FC2DF-4A82-491D-B44E-E37C36394A8E}" type="presParOf" srcId="{F251DC6A-6680-4A1F-94B1-E4B49D959E40}" destId="{11CFBB03-651E-4D48-8387-F59EA1A5703B}" srcOrd="0" destOrd="0" presId="urn:microsoft.com/office/officeart/2008/layout/NameandTitleOrganizationalChart"/>
    <dgm:cxn modelId="{50C62524-3950-4853-9ACD-A523CF28E7EA}" type="presParOf" srcId="{F251DC6A-6680-4A1F-94B1-E4B49D959E40}" destId="{BE294890-2A9E-484F-AE07-32B5DF6D098A}" srcOrd="1" destOrd="0" presId="urn:microsoft.com/office/officeart/2008/layout/NameandTitleOrganizationalChart"/>
    <dgm:cxn modelId="{5309FC2B-4929-4EBB-B656-5F3DAA614AC4}" type="presParOf" srcId="{BE294890-2A9E-484F-AE07-32B5DF6D098A}" destId="{163EF4E9-32DE-4757-9166-6F3074DB0936}" srcOrd="0" destOrd="0" presId="urn:microsoft.com/office/officeart/2008/layout/NameandTitleOrganizationalChart"/>
    <dgm:cxn modelId="{D4CF79F6-2217-4C70-92B1-FBB994746B00}" type="presParOf" srcId="{163EF4E9-32DE-4757-9166-6F3074DB0936}" destId="{DC49082C-A7EB-4F4B-A868-29B48FED37C1}" srcOrd="0" destOrd="0" presId="urn:microsoft.com/office/officeart/2008/layout/NameandTitleOrganizationalChart"/>
    <dgm:cxn modelId="{F53E8561-18C0-46FB-9953-1FF6B34A0B14}" type="presParOf" srcId="{163EF4E9-32DE-4757-9166-6F3074DB0936}" destId="{6F62FCBF-33DF-4BCA-AC6B-09A134A7B5D7}" srcOrd="1" destOrd="0" presId="urn:microsoft.com/office/officeart/2008/layout/NameandTitleOrganizationalChart"/>
    <dgm:cxn modelId="{C4AEFC22-7438-4FCD-BD84-00CDCCD60F39}" type="presParOf" srcId="{163EF4E9-32DE-4757-9166-6F3074DB0936}" destId="{53680F1A-802C-4738-B601-FB738E80174A}" srcOrd="2" destOrd="0" presId="urn:microsoft.com/office/officeart/2008/layout/NameandTitleOrganizationalChart"/>
    <dgm:cxn modelId="{36C1D9DB-91D9-4324-BBAB-B630046371C2}" type="presParOf" srcId="{BE294890-2A9E-484F-AE07-32B5DF6D098A}" destId="{523084DA-8F21-4880-8AB7-C2C51A5A8C84}" srcOrd="1" destOrd="0" presId="urn:microsoft.com/office/officeart/2008/layout/NameandTitleOrganizationalChart"/>
    <dgm:cxn modelId="{72BD3215-A0B7-41CD-AFAC-A77490974F1D}" type="presParOf" srcId="{BE294890-2A9E-484F-AE07-32B5DF6D098A}" destId="{2E06D20A-52F7-4635-8165-50C748978270}" srcOrd="2" destOrd="0" presId="urn:microsoft.com/office/officeart/2008/layout/NameandTitleOrganizationalChart"/>
    <dgm:cxn modelId="{4E7E6C9D-BE08-443A-9BB9-510B9E1C7F11}" type="presParOf" srcId="{F251DC6A-6680-4A1F-94B1-E4B49D959E40}" destId="{797B211C-6363-4E9E-AF55-3FE21A320E23}" srcOrd="2" destOrd="0" presId="urn:microsoft.com/office/officeart/2008/layout/NameandTitleOrganizationalChart"/>
    <dgm:cxn modelId="{9771E1E2-4F03-4ABE-83EF-E990ADB82422}" type="presParOf" srcId="{F251DC6A-6680-4A1F-94B1-E4B49D959E40}" destId="{222898C8-49DF-47DC-914F-3E3B2C46BBAA}" srcOrd="3" destOrd="0" presId="urn:microsoft.com/office/officeart/2008/layout/NameandTitleOrganizationalChart"/>
    <dgm:cxn modelId="{47DA4DF8-7C43-450A-BE2E-5BF97F263FAE}" type="presParOf" srcId="{222898C8-49DF-47DC-914F-3E3B2C46BBAA}" destId="{C3783320-759E-4F6E-A59B-8D05EBC8FC31}" srcOrd="0" destOrd="0" presId="urn:microsoft.com/office/officeart/2008/layout/NameandTitleOrganizationalChart"/>
    <dgm:cxn modelId="{C0CB4045-DCEB-4AF3-B578-AF8633CE2F27}" type="presParOf" srcId="{C3783320-759E-4F6E-A59B-8D05EBC8FC31}" destId="{3F9A31F1-101B-4A16-87B2-543CCB75CAF3}" srcOrd="0" destOrd="0" presId="urn:microsoft.com/office/officeart/2008/layout/NameandTitleOrganizationalChart"/>
    <dgm:cxn modelId="{EF671297-70DB-4437-B325-93D1155E51BF}" type="presParOf" srcId="{C3783320-759E-4F6E-A59B-8D05EBC8FC31}" destId="{90B06014-75F9-4465-ACB0-DB65BC1FE609}" srcOrd="1" destOrd="0" presId="urn:microsoft.com/office/officeart/2008/layout/NameandTitleOrganizationalChart"/>
    <dgm:cxn modelId="{34A3B0CC-9DA9-4FAB-A38A-D32845C95E5B}" type="presParOf" srcId="{C3783320-759E-4F6E-A59B-8D05EBC8FC31}" destId="{BF39D5D9-DC74-4FF9-8AEB-6AC05CE4CE93}" srcOrd="2" destOrd="0" presId="urn:microsoft.com/office/officeart/2008/layout/NameandTitleOrganizationalChart"/>
    <dgm:cxn modelId="{DE2BADEC-5D92-4FE2-AEF5-A15FC4325605}" type="presParOf" srcId="{222898C8-49DF-47DC-914F-3E3B2C46BBAA}" destId="{B1353D17-2462-4063-9AD4-0AD229ABB9ED}" srcOrd="1" destOrd="0" presId="urn:microsoft.com/office/officeart/2008/layout/NameandTitleOrganizationalChart"/>
    <dgm:cxn modelId="{C3BD5F09-E028-4AE0-A5C1-25211543FEA0}" type="presParOf" srcId="{222898C8-49DF-47DC-914F-3E3B2C46BBAA}" destId="{ACFC79D8-C656-4100-A9E7-24DA254CBC1A}" srcOrd="2" destOrd="0" presId="urn:microsoft.com/office/officeart/2008/layout/NameandTitleOrganizationalChart"/>
    <dgm:cxn modelId="{3C082330-E5C7-4BA1-9019-65DD20F0742D}" type="presParOf" srcId="{B90DD88F-B0AB-45AA-90AA-037896272E51}" destId="{BC9344C0-211D-46BA-B68D-2848DE18CE8B}" srcOrd="2" destOrd="0" presId="urn:microsoft.com/office/officeart/2008/layout/NameandTitleOrganizationalChart"/>
    <dgm:cxn modelId="{513F5325-1CF0-42F0-8C5C-DD8BF8D5FCB0}" type="presParOf" srcId="{EB74D12B-75CA-4099-B93E-0DD1E2E0BC1E}" destId="{3A100D66-1BBA-4F24-B5A6-02CC35D880AE}" srcOrd="2" destOrd="0" presId="urn:microsoft.com/office/officeart/2008/layout/NameandTitleOrganizationalChart"/>
    <dgm:cxn modelId="{6978CB71-FD1D-4BB9-82D4-AE7BF3339FA3}" type="presParOf" srcId="{CC253376-1BDE-4C6E-85B2-D4A799D84DF8}" destId="{FB37ECFA-877A-4F21-B206-7F9439610F1C}" srcOrd="2" destOrd="0" presId="urn:microsoft.com/office/officeart/2008/layout/NameandTitleOrganizationalChart"/>
    <dgm:cxn modelId="{E3E0F482-2C84-423F-8E18-B6BFEFB2836D}" type="presParOf" srcId="{CC253376-1BDE-4C6E-85B2-D4A799D84DF8}" destId="{57FF04ED-0033-471A-8EAB-074AA1A34744}" srcOrd="3" destOrd="0" presId="urn:microsoft.com/office/officeart/2008/layout/NameandTitleOrganizationalChart"/>
    <dgm:cxn modelId="{151A38AB-8187-4620-B88A-4C74289990E0}" type="presParOf" srcId="{57FF04ED-0033-471A-8EAB-074AA1A34744}" destId="{4715F864-1C4B-4687-B7E7-E547C667CE7D}" srcOrd="0" destOrd="0" presId="urn:microsoft.com/office/officeart/2008/layout/NameandTitleOrganizationalChart"/>
    <dgm:cxn modelId="{84EBD285-F3EF-430A-BC0E-04402172BB8C}" type="presParOf" srcId="{4715F864-1C4B-4687-B7E7-E547C667CE7D}" destId="{1791B3F6-8417-4193-9B5B-35CDFD9D8C92}" srcOrd="0" destOrd="0" presId="urn:microsoft.com/office/officeart/2008/layout/NameandTitleOrganizationalChart"/>
    <dgm:cxn modelId="{E856C11B-7AB9-419A-9B65-2184432659F0}" type="presParOf" srcId="{4715F864-1C4B-4687-B7E7-E547C667CE7D}" destId="{049484D5-0298-4EE2-9143-4500E6958222}" srcOrd="1" destOrd="0" presId="urn:microsoft.com/office/officeart/2008/layout/NameandTitleOrganizationalChart"/>
    <dgm:cxn modelId="{75DC12A6-3460-4A44-A83B-D712E470C33E}" type="presParOf" srcId="{4715F864-1C4B-4687-B7E7-E547C667CE7D}" destId="{9693D20F-9FB2-4E50-AF38-F2C513866781}" srcOrd="2" destOrd="0" presId="urn:microsoft.com/office/officeart/2008/layout/NameandTitleOrganizationalChart"/>
    <dgm:cxn modelId="{1F12F845-254C-4C64-8932-77607F873276}" type="presParOf" srcId="{57FF04ED-0033-471A-8EAB-074AA1A34744}" destId="{09231245-DDE3-48E6-AE72-360817FAD8C2}" srcOrd="1" destOrd="0" presId="urn:microsoft.com/office/officeart/2008/layout/NameandTitleOrganizationalChart"/>
    <dgm:cxn modelId="{248FBFCD-F763-4FBA-A784-36A7028B97B6}" type="presParOf" srcId="{09231245-DDE3-48E6-AE72-360817FAD8C2}" destId="{5CA848E3-B0ED-4C99-8071-3876AF44926B}" srcOrd="0" destOrd="0" presId="urn:microsoft.com/office/officeart/2008/layout/NameandTitleOrganizationalChart"/>
    <dgm:cxn modelId="{BCE53574-2C23-4ECA-AA44-F62DDF7195B6}" type="presParOf" srcId="{09231245-DDE3-48E6-AE72-360817FAD8C2}" destId="{6A8E8F34-87B1-4F51-A2FB-3C1FCDC197A6}" srcOrd="1" destOrd="0" presId="urn:microsoft.com/office/officeart/2008/layout/NameandTitleOrganizationalChart"/>
    <dgm:cxn modelId="{28C8DF11-8EF3-483F-B94D-8772E2B3C3D8}" type="presParOf" srcId="{6A8E8F34-87B1-4F51-A2FB-3C1FCDC197A6}" destId="{B1C7D187-3204-4A60-BEBB-69ACABBC6353}" srcOrd="0" destOrd="0" presId="urn:microsoft.com/office/officeart/2008/layout/NameandTitleOrganizationalChart"/>
    <dgm:cxn modelId="{F745305F-4110-4BCA-A943-E7F628B3FCE2}" type="presParOf" srcId="{B1C7D187-3204-4A60-BEBB-69ACABBC6353}" destId="{61CF1466-C0B0-4BB1-9A6A-4FB44860886E}" srcOrd="0" destOrd="0" presId="urn:microsoft.com/office/officeart/2008/layout/NameandTitleOrganizationalChart"/>
    <dgm:cxn modelId="{3835AAB9-617F-474F-8C87-DFECCC7E818D}" type="presParOf" srcId="{B1C7D187-3204-4A60-BEBB-69ACABBC6353}" destId="{9779E2D2-DA49-4231-AB54-33505DACF381}" srcOrd="1" destOrd="0" presId="urn:microsoft.com/office/officeart/2008/layout/NameandTitleOrganizationalChart"/>
    <dgm:cxn modelId="{F742CEC3-7AFA-4998-BA2F-F19150B0BDA9}" type="presParOf" srcId="{B1C7D187-3204-4A60-BEBB-69ACABBC6353}" destId="{A7BB574C-7C2E-4208-A56A-FDFFD5E282A3}" srcOrd="2" destOrd="0" presId="urn:microsoft.com/office/officeart/2008/layout/NameandTitleOrganizationalChart"/>
    <dgm:cxn modelId="{DC768A7D-0D5A-41F0-9FE1-FB0E369E55D6}" type="presParOf" srcId="{6A8E8F34-87B1-4F51-A2FB-3C1FCDC197A6}" destId="{04639A00-F975-4197-881E-E6040C383E16}" srcOrd="1" destOrd="0" presId="urn:microsoft.com/office/officeart/2008/layout/NameandTitleOrganizationalChart"/>
    <dgm:cxn modelId="{F6E56E46-807D-4BEC-AFE0-6357C48C9EE9}" type="presParOf" srcId="{6A8E8F34-87B1-4F51-A2FB-3C1FCDC197A6}" destId="{55DE3F3D-1004-45E3-A612-C6D35D05FEB6}" srcOrd="2" destOrd="0" presId="urn:microsoft.com/office/officeart/2008/layout/NameandTitleOrganizationalChart"/>
    <dgm:cxn modelId="{9A4FA515-4DA8-429E-AEF9-98EA2E6AD9C4}" type="presParOf" srcId="{09231245-DDE3-48E6-AE72-360817FAD8C2}" destId="{58AC3374-9CDE-4C7B-9880-54C8AE477FE4}" srcOrd="2" destOrd="0" presId="urn:microsoft.com/office/officeart/2008/layout/NameandTitleOrganizationalChart"/>
    <dgm:cxn modelId="{288B1FEF-682C-493D-9B49-E505BBC9E161}" type="presParOf" srcId="{09231245-DDE3-48E6-AE72-360817FAD8C2}" destId="{4F882149-BEA6-45FB-BEA6-16B3FD58DD2D}" srcOrd="3" destOrd="0" presId="urn:microsoft.com/office/officeart/2008/layout/NameandTitleOrganizationalChart"/>
    <dgm:cxn modelId="{7D5DE78E-977A-470A-A0AB-1D6C85E31DC1}" type="presParOf" srcId="{4F882149-BEA6-45FB-BEA6-16B3FD58DD2D}" destId="{B6DEDCE8-12E8-472E-89ED-0375A3511F51}" srcOrd="0" destOrd="0" presId="urn:microsoft.com/office/officeart/2008/layout/NameandTitleOrganizationalChart"/>
    <dgm:cxn modelId="{C62AFB30-38E7-4C7E-8FA4-9A65109099FD}" type="presParOf" srcId="{B6DEDCE8-12E8-472E-89ED-0375A3511F51}" destId="{F917A354-4D79-444A-808D-607C2CFFE8AC}" srcOrd="0" destOrd="0" presId="urn:microsoft.com/office/officeart/2008/layout/NameandTitleOrganizationalChart"/>
    <dgm:cxn modelId="{BC206FFD-8DF7-4F2D-855D-C50BB48BB9B0}" type="presParOf" srcId="{B6DEDCE8-12E8-472E-89ED-0375A3511F51}" destId="{18209BCF-521E-4CD2-B060-EA1CBB92C0BB}" srcOrd="1" destOrd="0" presId="urn:microsoft.com/office/officeart/2008/layout/NameandTitleOrganizationalChart"/>
    <dgm:cxn modelId="{A2C8216E-F77F-4FA5-B1E5-49B5A7A7F451}" type="presParOf" srcId="{B6DEDCE8-12E8-472E-89ED-0375A3511F51}" destId="{594C7F2C-AE19-443B-8748-12EBCFFC3606}" srcOrd="2" destOrd="0" presId="urn:microsoft.com/office/officeart/2008/layout/NameandTitleOrganizationalChart"/>
    <dgm:cxn modelId="{9E526203-53FC-4F78-9AEB-9E6A4919433F}" type="presParOf" srcId="{4F882149-BEA6-45FB-BEA6-16B3FD58DD2D}" destId="{F9F2122F-F15E-4D25-B17E-B395F1F0B662}" srcOrd="1" destOrd="0" presId="urn:microsoft.com/office/officeart/2008/layout/NameandTitleOrganizationalChart"/>
    <dgm:cxn modelId="{BBD93465-9A54-4D77-BDBC-56162BE907A7}" type="presParOf" srcId="{F9F2122F-F15E-4D25-B17E-B395F1F0B662}" destId="{854C77AB-E702-4EC0-8AB1-6127BD6A35A2}" srcOrd="0" destOrd="0" presId="urn:microsoft.com/office/officeart/2008/layout/NameandTitleOrganizationalChart"/>
    <dgm:cxn modelId="{4734CBD7-BD8F-4BA0-A23C-2D77CB592E7B}" type="presParOf" srcId="{F9F2122F-F15E-4D25-B17E-B395F1F0B662}" destId="{2BBCBF9B-43E7-4BE6-AF78-CB74D0DB1F75}" srcOrd="1" destOrd="0" presId="urn:microsoft.com/office/officeart/2008/layout/NameandTitleOrganizationalChart"/>
    <dgm:cxn modelId="{7ACAA1CA-CD8B-44F4-BC9D-4FAC5366858C}" type="presParOf" srcId="{2BBCBF9B-43E7-4BE6-AF78-CB74D0DB1F75}" destId="{E718B50C-4C3B-4BFA-82CB-B388F8810FB0}" srcOrd="0" destOrd="0" presId="urn:microsoft.com/office/officeart/2008/layout/NameandTitleOrganizationalChart"/>
    <dgm:cxn modelId="{BBA9DDFD-077E-4862-804A-619632BDDDA3}" type="presParOf" srcId="{E718B50C-4C3B-4BFA-82CB-B388F8810FB0}" destId="{ECF22D46-B4B6-4E68-9A5E-D0B8E6E2FAAA}" srcOrd="0" destOrd="0" presId="urn:microsoft.com/office/officeart/2008/layout/NameandTitleOrganizationalChart"/>
    <dgm:cxn modelId="{AB5DA24C-86B9-4CD7-B0C8-8B37EBD9D11C}" type="presParOf" srcId="{E718B50C-4C3B-4BFA-82CB-B388F8810FB0}" destId="{C7B7395E-D4EF-42E2-95B4-0A0B405815C4}" srcOrd="1" destOrd="0" presId="urn:microsoft.com/office/officeart/2008/layout/NameandTitleOrganizationalChart"/>
    <dgm:cxn modelId="{B2DDD909-B75A-4BFD-A4B4-65704F79B46B}" type="presParOf" srcId="{E718B50C-4C3B-4BFA-82CB-B388F8810FB0}" destId="{C9CEF196-6842-4018-A6C3-FFDD9BFCDFC3}" srcOrd="2" destOrd="0" presId="urn:microsoft.com/office/officeart/2008/layout/NameandTitleOrganizationalChart"/>
    <dgm:cxn modelId="{0ADBF4CE-6C68-4E08-AC25-44C4706F3A10}" type="presParOf" srcId="{2BBCBF9B-43E7-4BE6-AF78-CB74D0DB1F75}" destId="{3F2819E1-14C5-4DF7-A227-1FBD8C7B35F0}" srcOrd="1" destOrd="0" presId="urn:microsoft.com/office/officeart/2008/layout/NameandTitleOrganizationalChart"/>
    <dgm:cxn modelId="{92E310ED-B8DA-4DF5-B321-C68029CD1B93}" type="presParOf" srcId="{2BBCBF9B-43E7-4BE6-AF78-CB74D0DB1F75}" destId="{CA6E48EB-7574-4E9E-98E6-3DD4F2EEA084}" srcOrd="2" destOrd="0" presId="urn:microsoft.com/office/officeart/2008/layout/NameandTitleOrganizationalChart"/>
    <dgm:cxn modelId="{32158647-0661-4E7C-A14F-1B544E511003}" type="presParOf" srcId="{F9F2122F-F15E-4D25-B17E-B395F1F0B662}" destId="{E270D191-3878-43B5-8993-81C2130355A7}" srcOrd="2" destOrd="0" presId="urn:microsoft.com/office/officeart/2008/layout/NameandTitleOrganizationalChart"/>
    <dgm:cxn modelId="{9A099196-E67A-45BB-8AE2-4ED8A461E39A}" type="presParOf" srcId="{F9F2122F-F15E-4D25-B17E-B395F1F0B662}" destId="{B0FE7958-85DC-4115-8BBF-D56783A5C6BA}" srcOrd="3" destOrd="0" presId="urn:microsoft.com/office/officeart/2008/layout/NameandTitleOrganizationalChart"/>
    <dgm:cxn modelId="{EAEA387E-D70E-47B4-9C40-8E754246BF60}" type="presParOf" srcId="{B0FE7958-85DC-4115-8BBF-D56783A5C6BA}" destId="{A8668197-DEEE-4F6C-BAB1-0942F2E5248F}" srcOrd="0" destOrd="0" presId="urn:microsoft.com/office/officeart/2008/layout/NameandTitleOrganizationalChart"/>
    <dgm:cxn modelId="{53027B83-F43E-40C4-A3CD-6A5C82F0FE9D}" type="presParOf" srcId="{A8668197-DEEE-4F6C-BAB1-0942F2E5248F}" destId="{2312D449-2394-4D6D-944A-C4EFA92BF443}" srcOrd="0" destOrd="0" presId="urn:microsoft.com/office/officeart/2008/layout/NameandTitleOrganizationalChart"/>
    <dgm:cxn modelId="{C96451A8-C614-4C65-AE11-17E53C179861}" type="presParOf" srcId="{A8668197-DEEE-4F6C-BAB1-0942F2E5248F}" destId="{31F6B41B-CB93-4EB8-BEFE-AA14BFA1C5EF}" srcOrd="1" destOrd="0" presId="urn:microsoft.com/office/officeart/2008/layout/NameandTitleOrganizationalChart"/>
    <dgm:cxn modelId="{BEF04006-F08F-48E7-8151-520AEB718EFC}" type="presParOf" srcId="{A8668197-DEEE-4F6C-BAB1-0942F2E5248F}" destId="{39D807CA-E906-41AB-A397-C63943285643}" srcOrd="2" destOrd="0" presId="urn:microsoft.com/office/officeart/2008/layout/NameandTitleOrganizationalChart"/>
    <dgm:cxn modelId="{5FB7F123-D6E8-4943-9F08-179BDF7A8053}" type="presParOf" srcId="{B0FE7958-85DC-4115-8BBF-D56783A5C6BA}" destId="{87F704FF-CB6B-4EB9-A736-ABE8CCBE0C3E}" srcOrd="1" destOrd="0" presId="urn:microsoft.com/office/officeart/2008/layout/NameandTitleOrganizationalChart"/>
    <dgm:cxn modelId="{71F5F759-9EEE-441A-8F39-EFDEC2883F2B}" type="presParOf" srcId="{B0FE7958-85DC-4115-8BBF-D56783A5C6BA}" destId="{E6E45875-C5E6-45FD-9B0F-C8B30EFBC3D2}" srcOrd="2" destOrd="0" presId="urn:microsoft.com/office/officeart/2008/layout/NameandTitleOrganizationalChart"/>
    <dgm:cxn modelId="{B923730B-818D-4B38-B34B-F8ABF28A8B70}" type="presParOf" srcId="{4F882149-BEA6-45FB-BEA6-16B3FD58DD2D}" destId="{54AD9704-E829-4C6B-804E-30EA9A063EF4}" srcOrd="2" destOrd="0" presId="urn:microsoft.com/office/officeart/2008/layout/NameandTitleOrganizationalChart"/>
    <dgm:cxn modelId="{45B6764B-DBBA-4EC0-A0C4-18EB036283FF}" type="presParOf" srcId="{57FF04ED-0033-471A-8EAB-074AA1A34744}" destId="{B1D90E45-8690-4A16-9D6F-787460277CBD}" srcOrd="2" destOrd="0" presId="urn:microsoft.com/office/officeart/2008/layout/NameandTitleOrganizationalChart"/>
    <dgm:cxn modelId="{CE29BCC6-211C-4B08-AC73-DE55AEDEFCF2}" type="presParOf" srcId="{4653B63C-FA19-42AA-A123-A3ED33A50912}" destId="{DA300370-5FBE-4631-8834-891CD976EBF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1C5C30-B63F-4355-93DA-1A3267CE9606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AD26614E-8B47-45A8-8D16-307342FAE3C5}">
      <dgm:prSet phldrT="[Texte]" custT="1"/>
      <dgm:spPr>
        <a:solidFill>
          <a:schemeClr val="bg1"/>
        </a:solidFill>
        <a:ln w="19050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Régional et/ou local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ED81634B-B32E-4607-9915-7F2C7188BE6B}" type="parTrans" cxnId="{0D9502DB-C1DE-40CE-BE00-373FA7D19295}">
      <dgm:prSet/>
      <dgm:spPr/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98E2209A-6557-4857-BD35-8D46EA482687}" type="sibTrans" cxnId="{0D9502DB-C1DE-40CE-BE00-373FA7D19295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A82758FA-8D97-4253-9AA0-EA47ED271B84}">
      <dgm:prSet phldrT="[Texte]" custT="1"/>
      <dgm:spPr>
        <a:solidFill>
          <a:schemeClr val="accent6"/>
        </a:solidFill>
        <a:ln w="19050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Programme/stratégie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B540966C-CCC2-4755-B415-AF7CA779E30E}" type="parTrans" cxnId="{F7C0972A-A533-4DAE-978C-652252E306E0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C8D27A7B-EB8A-4B45-AE32-D7BF9E7B76A9}" type="sibTrans" cxnId="{F7C0972A-A533-4DAE-978C-652252E306E0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2C02FDC8-CA97-4B1B-83F0-922977514D1C}">
      <dgm:prSet phldrT="[Texte]" custT="1"/>
      <dgm:spPr>
        <a:solidFill>
          <a:srgbClr val="FFFF00"/>
        </a:solid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Processus d’exécution = conditions de mise en œuvre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87BED093-FE17-4C5A-9331-A7B71C22B646}" type="parTrans" cxnId="{498A3C86-2D50-46D6-949D-323C24E42B06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50BCFF4F-84D0-47DD-8C5A-7F8D2C40FE2B}" type="sibTrans" cxnId="{498A3C86-2D50-46D6-949D-323C24E42B06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56BF6744-4690-41C3-AF21-27DDE4D60B99}">
      <dgm:prSet phldrT="[Texte]" custT="1"/>
      <dgm:spPr>
        <a:solidFill>
          <a:schemeClr val="accent2"/>
        </a:solidFill>
        <a:ln w="19050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Projets/actions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9A938C0D-F89C-4403-B9AA-792E80740E5D}" type="parTrans" cxnId="{C6C338D9-BE66-444F-BE62-CAC09EA4F520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A656CEC8-1E04-4E3A-B7A5-F0430A2D162C}" type="sibTrans" cxnId="{C6C338D9-BE66-444F-BE62-CAC09EA4F520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302E9D33-DC26-46D1-B010-601557E5C2F0}">
      <dgm:prSet phldrT="[Texte]" custT="1"/>
      <dgm:spPr>
        <a:pattFill prst="wdUpDiag">
          <a:fgClr>
            <a:schemeClr val="accent2"/>
          </a:fgClr>
          <a:bgClr>
            <a:srgbClr val="FFFF00"/>
          </a:bgClr>
        </a:patt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baseline="0" dirty="0" smtClean="0">
              <a:solidFill>
                <a:schemeClr val="tx1"/>
              </a:solidFill>
              <a:latin typeface="+mj-lt"/>
            </a:rPr>
            <a:t>Atteinte des objectifs, = réalisations, résultats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B0A43F60-797E-41DF-8A48-21C6CDD3077A}" type="parTrans" cxnId="{1FCC4E20-9783-41DF-9EEC-06639096749B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DF57ED90-0144-4897-9F4D-16F84BDF7154}" type="sibTrans" cxnId="{1FCC4E20-9783-41DF-9EEC-06639096749B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46405545-2D7E-45F5-9A2C-15B7C6522D82}">
      <dgm:prSet phldrT="[Texte]" custT="1"/>
      <dgm:spPr>
        <a:pattFill prst="wdUpDiag">
          <a:fgClr>
            <a:schemeClr val="accent2"/>
          </a:fgClr>
          <a:bgClr>
            <a:srgbClr val="FFFF00"/>
          </a:bgClr>
        </a:patt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Processus d’exécution = conditions de mise en œuvre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2DE1256D-98C1-47B3-8709-D9C7F31230B4}" type="sibTrans" cxnId="{5E668278-E5F0-4F8A-8192-AD39423BC394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AD5EA8A2-C244-4A87-8599-F29A8B414BDD}" type="parTrans" cxnId="{5E668278-E5F0-4F8A-8192-AD39423BC394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2E239AF4-B8A6-4F86-9701-2CDEC6E1F7EB}">
      <dgm:prSet phldrT="[Texte]" custT="1"/>
      <dgm:spPr>
        <a:noFill/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Court terme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D3B7675F-5979-4FA3-BA8C-B52ED107011F}" type="parTrans" cxnId="{0120D8E6-0E79-41B0-8761-74C2F6D62B1D}">
      <dgm:prSet/>
      <dgm:spPr/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BA518DE6-B7C7-4063-945B-54AE9A0ADB05}" type="sibTrans" cxnId="{0120D8E6-0E79-41B0-8761-74C2F6D62B1D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BE3C9427-B581-46DD-B1AA-E0BAC4520AB3}">
      <dgm:prSet phldrT="[Texte]" custT="1"/>
      <dgm:spPr>
        <a:solidFill>
          <a:srgbClr val="9900CC"/>
        </a:solid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Court terme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33BBFD73-44E4-407F-A9B2-39DE33450E7E}" type="parTrans" cxnId="{ACDF5952-D91C-40DC-B329-439E653E07E7}">
      <dgm:prSet/>
      <dgm:spPr/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8785B8CE-210E-47EC-90E9-E0D7FD3386C1}" type="sibTrans" cxnId="{ACDF5952-D91C-40DC-B329-439E653E07E7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F8DFDC29-E9BD-4EA9-8111-DB66B07F6844}">
      <dgm:prSet phldrT="[Texte]" custT="1"/>
      <dgm:spPr>
        <a:solidFill>
          <a:srgbClr val="4D7CFE"/>
        </a:solid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baseline="0" dirty="0" smtClean="0">
              <a:solidFill>
                <a:schemeClr val="tx1"/>
              </a:solidFill>
              <a:latin typeface="+mj-lt"/>
            </a:rPr>
            <a:t>Moyen, long terme (impacts)</a:t>
          </a:r>
          <a:endParaRPr lang="fr-FR" sz="1300" baseline="0" dirty="0">
            <a:solidFill>
              <a:schemeClr val="tx1"/>
            </a:solidFill>
            <a:latin typeface="+mj-lt"/>
          </a:endParaRPr>
        </a:p>
      </dgm:t>
    </dgm:pt>
    <dgm:pt modelId="{863B0725-DD12-47AE-8769-286A0A2781C6}" type="parTrans" cxnId="{438EF79B-0E95-4E8B-88D0-451090CA8509}">
      <dgm:prSet/>
      <dgm:spPr/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CCEDDB80-9011-4C22-9385-52C5BD390490}" type="sibTrans" cxnId="{438EF79B-0E95-4E8B-88D0-451090CA8509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A689394D-185E-444B-9661-5398B6A377B9}">
      <dgm:prSet phldrT="[Texte]" custT="1"/>
      <dgm:spPr>
        <a:pattFill prst="wdUpDiag">
          <a:fgClr>
            <a:srgbClr val="9900CC"/>
          </a:fgClr>
          <a:bgClr>
            <a:srgbClr val="4D7CFE"/>
          </a:bgClr>
        </a:pattFill>
        <a:ln w="15875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dirty="0" smtClean="0">
              <a:solidFill>
                <a:schemeClr val="tx1"/>
              </a:solidFill>
              <a:latin typeface="+mj-lt"/>
            </a:rPr>
            <a:t>Moyen/long terme (impacts)</a:t>
          </a:r>
          <a:endParaRPr lang="fr-FR" sz="1300" dirty="0">
            <a:solidFill>
              <a:schemeClr val="tx1"/>
            </a:solidFill>
            <a:latin typeface="+mj-lt"/>
          </a:endParaRPr>
        </a:p>
      </dgm:t>
    </dgm:pt>
    <dgm:pt modelId="{946D86BF-8226-4AEA-9EBC-5F83D98FACB1}" type="sibTrans" cxnId="{ADD63882-A7EC-49A8-AD56-66C79745B6A2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516156A1-F640-4870-AA78-2EAB23BF5563}" type="parTrans" cxnId="{ADD63882-A7EC-49A8-AD56-66C79745B6A2}">
      <dgm:prSet/>
      <dgm:spPr/>
      <dgm:t>
        <a:bodyPr/>
        <a:lstStyle/>
        <a:p>
          <a:pPr algn="ctr"/>
          <a:endParaRPr lang="fr-FR" sz="1300">
            <a:latin typeface="+mj-lt"/>
          </a:endParaRPr>
        </a:p>
      </dgm:t>
    </dgm:pt>
    <dgm:pt modelId="{7628E269-6631-4B13-99DD-FE2605BA0226}">
      <dgm:prSet phldrT="[Texte]" custT="1"/>
      <dgm:spPr>
        <a:pattFill prst="wdUpDiag">
          <a:fgClr>
            <a:srgbClr val="00FFCC"/>
          </a:fgClr>
          <a:bgClr>
            <a:srgbClr val="FFFF00"/>
          </a:bgClr>
        </a:pattFill>
        <a:ln w="19050" cmpd="sng">
          <a:solidFill>
            <a:schemeClr val="accent1"/>
          </a:solidFill>
        </a:ln>
      </dgm:spPr>
      <dgm:t>
        <a:bodyPr/>
        <a:lstStyle/>
        <a:p>
          <a:pPr algn="ctr"/>
          <a:r>
            <a:rPr lang="fr-FR" sz="1300" baseline="0" dirty="0" smtClean="0">
              <a:solidFill>
                <a:schemeClr val="tx1"/>
              </a:solidFill>
              <a:latin typeface="+mj-lt"/>
            </a:rPr>
            <a:t>Atteinte des objectifs, = réalisations, résultats</a:t>
          </a:r>
          <a:endParaRPr lang="fr-FR" sz="1300" baseline="0" dirty="0">
            <a:solidFill>
              <a:schemeClr val="tx1"/>
            </a:solidFill>
            <a:latin typeface="+mj-lt"/>
          </a:endParaRPr>
        </a:p>
      </dgm:t>
    </dgm:pt>
    <dgm:pt modelId="{23325DD7-D028-4970-8EBA-901E95754851}" type="sibTrans" cxnId="{A1A5209F-2033-469A-8054-47ADE2159283}">
      <dgm:prSet custT="1"/>
      <dgm:spPr>
        <a:noFill/>
        <a:ln>
          <a:noFill/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42EDA6FC-E2C3-4133-BF85-31406C7A568C}" type="parTrans" cxnId="{A1A5209F-2033-469A-8054-47ADE2159283}">
      <dgm:prSet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pPr algn="ctr"/>
          <a:endParaRPr lang="fr-FR" sz="1300">
            <a:solidFill>
              <a:schemeClr val="tx1"/>
            </a:solidFill>
            <a:latin typeface="+mj-lt"/>
          </a:endParaRPr>
        </a:p>
      </dgm:t>
    </dgm:pt>
    <dgm:pt modelId="{0B11C3BD-3C5E-43E0-A0AB-2981C885BB40}" type="pres">
      <dgm:prSet presAssocID="{5B1C5C30-B63F-4355-93DA-1A3267CE96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653B63C-FA19-42AA-A123-A3ED33A50912}" type="pres">
      <dgm:prSet presAssocID="{AD26614E-8B47-45A8-8D16-307342FAE3C5}" presName="hierRoot1" presStyleCnt="0">
        <dgm:presLayoutVars>
          <dgm:hierBranch val="init"/>
        </dgm:presLayoutVars>
      </dgm:prSet>
      <dgm:spPr/>
    </dgm:pt>
    <dgm:pt modelId="{6EAF05E2-3671-424A-B274-DE1E5D449C43}" type="pres">
      <dgm:prSet presAssocID="{AD26614E-8B47-45A8-8D16-307342FAE3C5}" presName="rootComposite1" presStyleCnt="0"/>
      <dgm:spPr/>
    </dgm:pt>
    <dgm:pt modelId="{6239A0B7-4075-4CA3-8688-0874491FDA63}" type="pres">
      <dgm:prSet presAssocID="{AD26614E-8B47-45A8-8D16-307342FAE3C5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32CD8992-8DA0-4E33-B7FE-3FB7575DB2ED}" type="pres">
      <dgm:prSet presAssocID="{AD26614E-8B47-45A8-8D16-307342FAE3C5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3560426-B3F5-403F-8C88-8044DAC81270}" type="pres">
      <dgm:prSet presAssocID="{AD26614E-8B47-45A8-8D16-307342FAE3C5}" presName="rootConnector1" presStyleLbl="node1" presStyleIdx="0" presStyleCnt="10"/>
      <dgm:spPr/>
      <dgm:t>
        <a:bodyPr/>
        <a:lstStyle/>
        <a:p>
          <a:endParaRPr lang="fr-FR"/>
        </a:p>
      </dgm:t>
    </dgm:pt>
    <dgm:pt modelId="{CC253376-1BDE-4C6E-85B2-D4A799D84DF8}" type="pres">
      <dgm:prSet presAssocID="{AD26614E-8B47-45A8-8D16-307342FAE3C5}" presName="hierChild2" presStyleCnt="0"/>
      <dgm:spPr/>
    </dgm:pt>
    <dgm:pt modelId="{84FE51B3-38F4-482D-8D57-FBBCDDD1DB9E}" type="pres">
      <dgm:prSet presAssocID="{B540966C-CCC2-4755-B415-AF7CA779E30E}" presName="Name37" presStyleLbl="parChTrans1D2" presStyleIdx="0" presStyleCnt="2"/>
      <dgm:spPr/>
      <dgm:t>
        <a:bodyPr/>
        <a:lstStyle/>
        <a:p>
          <a:endParaRPr lang="fr-FR"/>
        </a:p>
      </dgm:t>
    </dgm:pt>
    <dgm:pt modelId="{EB74D12B-75CA-4099-B93E-0DD1E2E0BC1E}" type="pres">
      <dgm:prSet presAssocID="{A82758FA-8D97-4253-9AA0-EA47ED271B84}" presName="hierRoot2" presStyleCnt="0">
        <dgm:presLayoutVars>
          <dgm:hierBranch val="init"/>
        </dgm:presLayoutVars>
      </dgm:prSet>
      <dgm:spPr/>
    </dgm:pt>
    <dgm:pt modelId="{46D2B79E-CB4C-4D31-A283-7B4879CA472A}" type="pres">
      <dgm:prSet presAssocID="{A82758FA-8D97-4253-9AA0-EA47ED271B84}" presName="rootComposite" presStyleCnt="0"/>
      <dgm:spPr/>
    </dgm:pt>
    <dgm:pt modelId="{DBAFE122-4E96-4E9B-9369-3ACB433CB447}" type="pres">
      <dgm:prSet presAssocID="{A82758FA-8D97-4253-9AA0-EA47ED271B84}" presName="rootText" presStyleLbl="node1" presStyleIdx="0" presStyleCnt="10" custScaleX="110212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8157009F-3698-475A-807B-7C2D60A22741}" type="pres">
      <dgm:prSet presAssocID="{A82758FA-8D97-4253-9AA0-EA47ED271B84}" presName="titleText2" presStyleLbl="fgAcc1" presStyleIdx="0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B4F4BC15-FF1F-4814-8D5E-DE9CE160B814}" type="pres">
      <dgm:prSet presAssocID="{A82758FA-8D97-4253-9AA0-EA47ED271B84}" presName="rootConnector" presStyleLbl="node2" presStyleIdx="0" presStyleCnt="0"/>
      <dgm:spPr/>
      <dgm:t>
        <a:bodyPr/>
        <a:lstStyle/>
        <a:p>
          <a:endParaRPr lang="fr-FR"/>
        </a:p>
      </dgm:t>
    </dgm:pt>
    <dgm:pt modelId="{1C0F002A-714D-4BC6-BE28-DC79E1185941}" type="pres">
      <dgm:prSet presAssocID="{A82758FA-8D97-4253-9AA0-EA47ED271B84}" presName="hierChild4" presStyleCnt="0"/>
      <dgm:spPr/>
    </dgm:pt>
    <dgm:pt modelId="{4C731165-CFEC-434D-B93D-F920C9FE342C}" type="pres">
      <dgm:prSet presAssocID="{87BED093-FE17-4C5A-9331-A7B71C22B646}" presName="Name37" presStyleLbl="parChTrans1D3" presStyleIdx="0" presStyleCnt="4"/>
      <dgm:spPr/>
      <dgm:t>
        <a:bodyPr/>
        <a:lstStyle/>
        <a:p>
          <a:endParaRPr lang="fr-FR"/>
        </a:p>
      </dgm:t>
    </dgm:pt>
    <dgm:pt modelId="{2B6A4AD9-546C-4685-AE53-1021ED101124}" type="pres">
      <dgm:prSet presAssocID="{2C02FDC8-CA97-4B1B-83F0-922977514D1C}" presName="hierRoot2" presStyleCnt="0">
        <dgm:presLayoutVars>
          <dgm:hierBranch val="init"/>
        </dgm:presLayoutVars>
      </dgm:prSet>
      <dgm:spPr/>
    </dgm:pt>
    <dgm:pt modelId="{7E19DE8B-6772-4F6D-8E74-0FFCE40762E7}" type="pres">
      <dgm:prSet presAssocID="{2C02FDC8-CA97-4B1B-83F0-922977514D1C}" presName="rootComposite" presStyleCnt="0"/>
      <dgm:spPr/>
    </dgm:pt>
    <dgm:pt modelId="{864C3DAE-E021-41FF-BA76-75EC27091EB6}" type="pres">
      <dgm:prSet presAssocID="{2C02FDC8-CA97-4B1B-83F0-922977514D1C}" presName="rootText" presStyleLbl="node1" presStyleIdx="1" presStyleCnt="10" custScaleX="100487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32AE0D29-718F-4BFC-A65B-F6C3A1EA76A5}" type="pres">
      <dgm:prSet presAssocID="{2C02FDC8-CA97-4B1B-83F0-922977514D1C}" presName="titleText2" presStyleLbl="fgAcc1" presStyleIdx="1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39A6525A-4D5E-4555-BAAC-43D8DE3F6643}" type="pres">
      <dgm:prSet presAssocID="{2C02FDC8-CA97-4B1B-83F0-922977514D1C}" presName="rootConnector" presStyleLbl="node3" presStyleIdx="0" presStyleCnt="0"/>
      <dgm:spPr/>
      <dgm:t>
        <a:bodyPr/>
        <a:lstStyle/>
        <a:p>
          <a:endParaRPr lang="fr-FR"/>
        </a:p>
      </dgm:t>
    </dgm:pt>
    <dgm:pt modelId="{2FA99C50-5DF8-4343-857E-2748DB90B152}" type="pres">
      <dgm:prSet presAssocID="{2C02FDC8-CA97-4B1B-83F0-922977514D1C}" presName="hierChild4" presStyleCnt="0"/>
      <dgm:spPr/>
    </dgm:pt>
    <dgm:pt modelId="{FF17D386-32E9-4A1E-BDEC-EC59B2D5718C}" type="pres">
      <dgm:prSet presAssocID="{2C02FDC8-CA97-4B1B-83F0-922977514D1C}" presName="hierChild5" presStyleCnt="0"/>
      <dgm:spPr/>
    </dgm:pt>
    <dgm:pt modelId="{08E22E90-DB06-4B13-B869-DE77547720FB}" type="pres">
      <dgm:prSet presAssocID="{42EDA6FC-E2C3-4133-BF85-31406C7A568C}" presName="Name37" presStyleLbl="parChTrans1D3" presStyleIdx="1" presStyleCnt="4"/>
      <dgm:spPr/>
      <dgm:t>
        <a:bodyPr/>
        <a:lstStyle/>
        <a:p>
          <a:endParaRPr lang="fr-FR"/>
        </a:p>
      </dgm:t>
    </dgm:pt>
    <dgm:pt modelId="{B90DD88F-B0AB-45AA-90AA-037896272E51}" type="pres">
      <dgm:prSet presAssocID="{7628E269-6631-4B13-99DD-FE2605BA0226}" presName="hierRoot2" presStyleCnt="0">
        <dgm:presLayoutVars>
          <dgm:hierBranch val="init"/>
        </dgm:presLayoutVars>
      </dgm:prSet>
      <dgm:spPr/>
    </dgm:pt>
    <dgm:pt modelId="{670C1D39-7B44-4B4F-97F6-0BFBBA1FC1DB}" type="pres">
      <dgm:prSet presAssocID="{7628E269-6631-4B13-99DD-FE2605BA0226}" presName="rootComposite" presStyleCnt="0"/>
      <dgm:spPr/>
    </dgm:pt>
    <dgm:pt modelId="{2507D81C-FB76-40E6-87E2-C216ADC174A4}" type="pres">
      <dgm:prSet presAssocID="{7628E269-6631-4B13-99DD-FE2605BA0226}" presName="rootText" presStyleLbl="node1" presStyleIdx="2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A539DDEA-99FB-4644-8927-5F959DEBFC2A}" type="pres">
      <dgm:prSet presAssocID="{7628E269-6631-4B13-99DD-FE2605BA0226}" presName="titleText2" presStyleLbl="fgAcc1" presStyleIdx="2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621F86B-8F0E-4959-8332-4CD2A296B930}" type="pres">
      <dgm:prSet presAssocID="{7628E269-6631-4B13-99DD-FE2605BA0226}" presName="rootConnector" presStyleLbl="node3" presStyleIdx="0" presStyleCnt="0"/>
      <dgm:spPr/>
      <dgm:t>
        <a:bodyPr/>
        <a:lstStyle/>
        <a:p>
          <a:endParaRPr lang="fr-FR"/>
        </a:p>
      </dgm:t>
    </dgm:pt>
    <dgm:pt modelId="{F251DC6A-6680-4A1F-94B1-E4B49D959E40}" type="pres">
      <dgm:prSet presAssocID="{7628E269-6631-4B13-99DD-FE2605BA0226}" presName="hierChild4" presStyleCnt="0"/>
      <dgm:spPr/>
    </dgm:pt>
    <dgm:pt modelId="{11CFBB03-651E-4D48-8387-F59EA1A5703B}" type="pres">
      <dgm:prSet presAssocID="{D3B7675F-5979-4FA3-BA8C-B52ED107011F}" presName="Name37" presStyleLbl="parChTrans1D4" presStyleIdx="0" presStyleCnt="4"/>
      <dgm:spPr/>
      <dgm:t>
        <a:bodyPr/>
        <a:lstStyle/>
        <a:p>
          <a:endParaRPr lang="fr-FR"/>
        </a:p>
      </dgm:t>
    </dgm:pt>
    <dgm:pt modelId="{BE294890-2A9E-484F-AE07-32B5DF6D098A}" type="pres">
      <dgm:prSet presAssocID="{2E239AF4-B8A6-4F86-9701-2CDEC6E1F7EB}" presName="hierRoot2" presStyleCnt="0">
        <dgm:presLayoutVars>
          <dgm:hierBranch val="init"/>
        </dgm:presLayoutVars>
      </dgm:prSet>
      <dgm:spPr/>
    </dgm:pt>
    <dgm:pt modelId="{163EF4E9-32DE-4757-9166-6F3074DB0936}" type="pres">
      <dgm:prSet presAssocID="{2E239AF4-B8A6-4F86-9701-2CDEC6E1F7EB}" presName="rootComposite" presStyleCnt="0"/>
      <dgm:spPr/>
    </dgm:pt>
    <dgm:pt modelId="{DC49082C-A7EB-4F4B-A868-29B48FED37C1}" type="pres">
      <dgm:prSet presAssocID="{2E239AF4-B8A6-4F86-9701-2CDEC6E1F7EB}" presName="rootText" presStyleLbl="node1" presStyleIdx="3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6F62FCBF-33DF-4BCA-AC6B-09A134A7B5D7}" type="pres">
      <dgm:prSet presAssocID="{2E239AF4-B8A6-4F86-9701-2CDEC6E1F7EB}" presName="titleText2" presStyleLbl="fgAcc1" presStyleIdx="3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3680F1A-802C-4738-B601-FB738E80174A}" type="pres">
      <dgm:prSet presAssocID="{2E239AF4-B8A6-4F86-9701-2CDEC6E1F7EB}" presName="rootConnector" presStyleLbl="node4" presStyleIdx="0" presStyleCnt="0"/>
      <dgm:spPr/>
      <dgm:t>
        <a:bodyPr/>
        <a:lstStyle/>
        <a:p>
          <a:endParaRPr lang="fr-FR"/>
        </a:p>
      </dgm:t>
    </dgm:pt>
    <dgm:pt modelId="{523084DA-8F21-4880-8AB7-C2C51A5A8C84}" type="pres">
      <dgm:prSet presAssocID="{2E239AF4-B8A6-4F86-9701-2CDEC6E1F7EB}" presName="hierChild4" presStyleCnt="0"/>
      <dgm:spPr/>
    </dgm:pt>
    <dgm:pt modelId="{2E06D20A-52F7-4635-8165-50C748978270}" type="pres">
      <dgm:prSet presAssocID="{2E239AF4-B8A6-4F86-9701-2CDEC6E1F7EB}" presName="hierChild5" presStyleCnt="0"/>
      <dgm:spPr/>
    </dgm:pt>
    <dgm:pt modelId="{797B211C-6363-4E9E-AF55-3FE21A320E23}" type="pres">
      <dgm:prSet presAssocID="{863B0725-DD12-47AE-8769-286A0A2781C6}" presName="Name37" presStyleLbl="parChTrans1D4" presStyleIdx="1" presStyleCnt="4"/>
      <dgm:spPr/>
      <dgm:t>
        <a:bodyPr/>
        <a:lstStyle/>
        <a:p>
          <a:endParaRPr lang="fr-FR"/>
        </a:p>
      </dgm:t>
    </dgm:pt>
    <dgm:pt modelId="{222898C8-49DF-47DC-914F-3E3B2C46BBAA}" type="pres">
      <dgm:prSet presAssocID="{F8DFDC29-E9BD-4EA9-8111-DB66B07F6844}" presName="hierRoot2" presStyleCnt="0">
        <dgm:presLayoutVars>
          <dgm:hierBranch val="init"/>
        </dgm:presLayoutVars>
      </dgm:prSet>
      <dgm:spPr/>
    </dgm:pt>
    <dgm:pt modelId="{C3783320-759E-4F6E-A59B-8D05EBC8FC31}" type="pres">
      <dgm:prSet presAssocID="{F8DFDC29-E9BD-4EA9-8111-DB66B07F6844}" presName="rootComposite" presStyleCnt="0"/>
      <dgm:spPr/>
    </dgm:pt>
    <dgm:pt modelId="{3F9A31F1-101B-4A16-87B2-543CCB75CAF3}" type="pres">
      <dgm:prSet presAssocID="{F8DFDC29-E9BD-4EA9-8111-DB66B07F6844}" presName="rootText" presStyleLbl="node1" presStyleIdx="4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90B06014-75F9-4465-ACB0-DB65BC1FE609}" type="pres">
      <dgm:prSet presAssocID="{F8DFDC29-E9BD-4EA9-8111-DB66B07F6844}" presName="titleText2" presStyleLbl="fgAcc1" presStyleIdx="4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BF39D5D9-DC74-4FF9-8AEB-6AC05CE4CE93}" type="pres">
      <dgm:prSet presAssocID="{F8DFDC29-E9BD-4EA9-8111-DB66B07F6844}" presName="rootConnector" presStyleLbl="node4" presStyleIdx="0" presStyleCnt="0"/>
      <dgm:spPr/>
      <dgm:t>
        <a:bodyPr/>
        <a:lstStyle/>
        <a:p>
          <a:endParaRPr lang="fr-FR"/>
        </a:p>
      </dgm:t>
    </dgm:pt>
    <dgm:pt modelId="{B1353D17-2462-4063-9AD4-0AD229ABB9ED}" type="pres">
      <dgm:prSet presAssocID="{F8DFDC29-E9BD-4EA9-8111-DB66B07F6844}" presName="hierChild4" presStyleCnt="0"/>
      <dgm:spPr/>
    </dgm:pt>
    <dgm:pt modelId="{ACFC79D8-C656-4100-A9E7-24DA254CBC1A}" type="pres">
      <dgm:prSet presAssocID="{F8DFDC29-E9BD-4EA9-8111-DB66B07F6844}" presName="hierChild5" presStyleCnt="0"/>
      <dgm:spPr/>
    </dgm:pt>
    <dgm:pt modelId="{BC9344C0-211D-46BA-B68D-2848DE18CE8B}" type="pres">
      <dgm:prSet presAssocID="{7628E269-6631-4B13-99DD-FE2605BA0226}" presName="hierChild5" presStyleCnt="0"/>
      <dgm:spPr/>
    </dgm:pt>
    <dgm:pt modelId="{3A100D66-1BBA-4F24-B5A6-02CC35D880AE}" type="pres">
      <dgm:prSet presAssocID="{A82758FA-8D97-4253-9AA0-EA47ED271B84}" presName="hierChild5" presStyleCnt="0"/>
      <dgm:spPr/>
    </dgm:pt>
    <dgm:pt modelId="{FB37ECFA-877A-4F21-B206-7F9439610F1C}" type="pres">
      <dgm:prSet presAssocID="{9A938C0D-F89C-4403-B9AA-792E80740E5D}" presName="Name37" presStyleLbl="parChTrans1D2" presStyleIdx="1" presStyleCnt="2"/>
      <dgm:spPr/>
      <dgm:t>
        <a:bodyPr/>
        <a:lstStyle/>
        <a:p>
          <a:endParaRPr lang="fr-FR"/>
        </a:p>
      </dgm:t>
    </dgm:pt>
    <dgm:pt modelId="{57FF04ED-0033-471A-8EAB-074AA1A34744}" type="pres">
      <dgm:prSet presAssocID="{56BF6744-4690-41C3-AF21-27DDE4D60B99}" presName="hierRoot2" presStyleCnt="0">
        <dgm:presLayoutVars>
          <dgm:hierBranch val="init"/>
        </dgm:presLayoutVars>
      </dgm:prSet>
      <dgm:spPr/>
    </dgm:pt>
    <dgm:pt modelId="{4715F864-1C4B-4687-B7E7-E547C667CE7D}" type="pres">
      <dgm:prSet presAssocID="{56BF6744-4690-41C3-AF21-27DDE4D60B99}" presName="rootComposite" presStyleCnt="0"/>
      <dgm:spPr/>
    </dgm:pt>
    <dgm:pt modelId="{1791B3F6-8417-4193-9B5B-35CDFD9D8C92}" type="pres">
      <dgm:prSet presAssocID="{56BF6744-4690-41C3-AF21-27DDE4D60B99}" presName="rootText" presStyleLbl="node1" presStyleIdx="5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049484D5-0298-4EE2-9143-4500E6958222}" type="pres">
      <dgm:prSet presAssocID="{56BF6744-4690-41C3-AF21-27DDE4D60B99}" presName="titleText2" presStyleLbl="fgAcc1" presStyleIdx="5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9693D20F-9FB2-4E50-AF38-F2C513866781}" type="pres">
      <dgm:prSet presAssocID="{56BF6744-4690-41C3-AF21-27DDE4D60B99}" presName="rootConnector" presStyleLbl="node2" presStyleIdx="0" presStyleCnt="0"/>
      <dgm:spPr/>
      <dgm:t>
        <a:bodyPr/>
        <a:lstStyle/>
        <a:p>
          <a:endParaRPr lang="fr-FR"/>
        </a:p>
      </dgm:t>
    </dgm:pt>
    <dgm:pt modelId="{09231245-DDE3-48E6-AE72-360817FAD8C2}" type="pres">
      <dgm:prSet presAssocID="{56BF6744-4690-41C3-AF21-27DDE4D60B99}" presName="hierChild4" presStyleCnt="0"/>
      <dgm:spPr/>
    </dgm:pt>
    <dgm:pt modelId="{5CA848E3-B0ED-4C99-8071-3876AF44926B}" type="pres">
      <dgm:prSet presAssocID="{AD5EA8A2-C244-4A87-8599-F29A8B414BDD}" presName="Name37" presStyleLbl="parChTrans1D3" presStyleIdx="2" presStyleCnt="4"/>
      <dgm:spPr/>
      <dgm:t>
        <a:bodyPr/>
        <a:lstStyle/>
        <a:p>
          <a:endParaRPr lang="fr-FR"/>
        </a:p>
      </dgm:t>
    </dgm:pt>
    <dgm:pt modelId="{6A8E8F34-87B1-4F51-A2FB-3C1FCDC197A6}" type="pres">
      <dgm:prSet presAssocID="{46405545-2D7E-45F5-9A2C-15B7C6522D82}" presName="hierRoot2" presStyleCnt="0">
        <dgm:presLayoutVars>
          <dgm:hierBranch val="init"/>
        </dgm:presLayoutVars>
      </dgm:prSet>
      <dgm:spPr/>
    </dgm:pt>
    <dgm:pt modelId="{B1C7D187-3204-4A60-BEBB-69ACABBC6353}" type="pres">
      <dgm:prSet presAssocID="{46405545-2D7E-45F5-9A2C-15B7C6522D82}" presName="rootComposite" presStyleCnt="0"/>
      <dgm:spPr/>
    </dgm:pt>
    <dgm:pt modelId="{61CF1466-C0B0-4BB1-9A6A-4FB44860886E}" type="pres">
      <dgm:prSet presAssocID="{46405545-2D7E-45F5-9A2C-15B7C6522D82}" presName="rootText" presStyleLbl="node1" presStyleIdx="6" presStyleCnt="10" custScaleX="100487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9779E2D2-DA49-4231-AB54-33505DACF381}" type="pres">
      <dgm:prSet presAssocID="{46405545-2D7E-45F5-9A2C-15B7C6522D82}" presName="titleText2" presStyleLbl="fgAcc1" presStyleIdx="6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A7BB574C-7C2E-4208-A56A-FDFFD5E282A3}" type="pres">
      <dgm:prSet presAssocID="{46405545-2D7E-45F5-9A2C-15B7C6522D82}" presName="rootConnector" presStyleLbl="node3" presStyleIdx="0" presStyleCnt="0"/>
      <dgm:spPr/>
      <dgm:t>
        <a:bodyPr/>
        <a:lstStyle/>
        <a:p>
          <a:endParaRPr lang="fr-FR"/>
        </a:p>
      </dgm:t>
    </dgm:pt>
    <dgm:pt modelId="{04639A00-F975-4197-881E-E6040C383E16}" type="pres">
      <dgm:prSet presAssocID="{46405545-2D7E-45F5-9A2C-15B7C6522D82}" presName="hierChild4" presStyleCnt="0"/>
      <dgm:spPr/>
    </dgm:pt>
    <dgm:pt modelId="{55DE3F3D-1004-45E3-A612-C6D35D05FEB6}" type="pres">
      <dgm:prSet presAssocID="{46405545-2D7E-45F5-9A2C-15B7C6522D82}" presName="hierChild5" presStyleCnt="0"/>
      <dgm:spPr/>
    </dgm:pt>
    <dgm:pt modelId="{58AC3374-9CDE-4C7B-9880-54C8AE477FE4}" type="pres">
      <dgm:prSet presAssocID="{B0A43F60-797E-41DF-8A48-21C6CDD3077A}" presName="Name37" presStyleLbl="parChTrans1D3" presStyleIdx="3" presStyleCnt="4"/>
      <dgm:spPr/>
      <dgm:t>
        <a:bodyPr/>
        <a:lstStyle/>
        <a:p>
          <a:endParaRPr lang="fr-FR"/>
        </a:p>
      </dgm:t>
    </dgm:pt>
    <dgm:pt modelId="{4F882149-BEA6-45FB-BEA6-16B3FD58DD2D}" type="pres">
      <dgm:prSet presAssocID="{302E9D33-DC26-46D1-B010-601557E5C2F0}" presName="hierRoot2" presStyleCnt="0">
        <dgm:presLayoutVars>
          <dgm:hierBranch val="init"/>
        </dgm:presLayoutVars>
      </dgm:prSet>
      <dgm:spPr/>
    </dgm:pt>
    <dgm:pt modelId="{B6DEDCE8-12E8-472E-89ED-0375A3511F51}" type="pres">
      <dgm:prSet presAssocID="{302E9D33-DC26-46D1-B010-601557E5C2F0}" presName="rootComposite" presStyleCnt="0"/>
      <dgm:spPr/>
    </dgm:pt>
    <dgm:pt modelId="{F917A354-4D79-444A-808D-607C2CFFE8AC}" type="pres">
      <dgm:prSet presAssocID="{302E9D33-DC26-46D1-B010-601557E5C2F0}" presName="rootText" presStyleLbl="node1" presStyleIdx="7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18209BCF-521E-4CD2-B060-EA1CBB92C0BB}" type="pres">
      <dgm:prSet presAssocID="{302E9D33-DC26-46D1-B010-601557E5C2F0}" presName="titleText2" presStyleLbl="fgAcc1" presStyleIdx="7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94C7F2C-AE19-443B-8748-12EBCFFC3606}" type="pres">
      <dgm:prSet presAssocID="{302E9D33-DC26-46D1-B010-601557E5C2F0}" presName="rootConnector" presStyleLbl="node3" presStyleIdx="0" presStyleCnt="0"/>
      <dgm:spPr/>
      <dgm:t>
        <a:bodyPr/>
        <a:lstStyle/>
        <a:p>
          <a:endParaRPr lang="fr-FR"/>
        </a:p>
      </dgm:t>
    </dgm:pt>
    <dgm:pt modelId="{F9F2122F-F15E-4D25-B17E-B395F1F0B662}" type="pres">
      <dgm:prSet presAssocID="{302E9D33-DC26-46D1-B010-601557E5C2F0}" presName="hierChild4" presStyleCnt="0"/>
      <dgm:spPr/>
    </dgm:pt>
    <dgm:pt modelId="{854C77AB-E702-4EC0-8AB1-6127BD6A35A2}" type="pres">
      <dgm:prSet presAssocID="{33BBFD73-44E4-407F-A9B2-39DE33450E7E}" presName="Name37" presStyleLbl="parChTrans1D4" presStyleIdx="2" presStyleCnt="4"/>
      <dgm:spPr/>
      <dgm:t>
        <a:bodyPr/>
        <a:lstStyle/>
        <a:p>
          <a:endParaRPr lang="fr-FR"/>
        </a:p>
      </dgm:t>
    </dgm:pt>
    <dgm:pt modelId="{2BBCBF9B-43E7-4BE6-AF78-CB74D0DB1F75}" type="pres">
      <dgm:prSet presAssocID="{BE3C9427-B581-46DD-B1AA-E0BAC4520AB3}" presName="hierRoot2" presStyleCnt="0">
        <dgm:presLayoutVars>
          <dgm:hierBranch val="init"/>
        </dgm:presLayoutVars>
      </dgm:prSet>
      <dgm:spPr/>
    </dgm:pt>
    <dgm:pt modelId="{E718B50C-4C3B-4BFA-82CB-B388F8810FB0}" type="pres">
      <dgm:prSet presAssocID="{BE3C9427-B581-46DD-B1AA-E0BAC4520AB3}" presName="rootComposite" presStyleCnt="0"/>
      <dgm:spPr/>
    </dgm:pt>
    <dgm:pt modelId="{ECF22D46-B4B6-4E68-9A5E-D0B8E6E2FAAA}" type="pres">
      <dgm:prSet presAssocID="{BE3C9427-B581-46DD-B1AA-E0BAC4520AB3}" presName="rootText" presStyleLbl="node1" presStyleIdx="8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C7B7395E-D4EF-42E2-95B4-0A0B405815C4}" type="pres">
      <dgm:prSet presAssocID="{BE3C9427-B581-46DD-B1AA-E0BAC4520AB3}" presName="titleText2" presStyleLbl="fgAcc1" presStyleIdx="8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C9CEF196-6842-4018-A6C3-FFDD9BFCDFC3}" type="pres">
      <dgm:prSet presAssocID="{BE3C9427-B581-46DD-B1AA-E0BAC4520AB3}" presName="rootConnector" presStyleLbl="node4" presStyleIdx="0" presStyleCnt="0"/>
      <dgm:spPr/>
      <dgm:t>
        <a:bodyPr/>
        <a:lstStyle/>
        <a:p>
          <a:endParaRPr lang="fr-FR"/>
        </a:p>
      </dgm:t>
    </dgm:pt>
    <dgm:pt modelId="{3F2819E1-14C5-4DF7-A227-1FBD8C7B35F0}" type="pres">
      <dgm:prSet presAssocID="{BE3C9427-B581-46DD-B1AA-E0BAC4520AB3}" presName="hierChild4" presStyleCnt="0"/>
      <dgm:spPr/>
    </dgm:pt>
    <dgm:pt modelId="{CA6E48EB-7574-4E9E-98E6-3DD4F2EEA084}" type="pres">
      <dgm:prSet presAssocID="{BE3C9427-B581-46DD-B1AA-E0BAC4520AB3}" presName="hierChild5" presStyleCnt="0"/>
      <dgm:spPr/>
    </dgm:pt>
    <dgm:pt modelId="{E270D191-3878-43B5-8993-81C2130355A7}" type="pres">
      <dgm:prSet presAssocID="{516156A1-F640-4870-AA78-2EAB23BF5563}" presName="Name37" presStyleLbl="parChTrans1D4" presStyleIdx="3" presStyleCnt="4"/>
      <dgm:spPr/>
      <dgm:t>
        <a:bodyPr/>
        <a:lstStyle/>
        <a:p>
          <a:endParaRPr lang="fr-FR"/>
        </a:p>
      </dgm:t>
    </dgm:pt>
    <dgm:pt modelId="{B0FE7958-85DC-4115-8BBF-D56783A5C6BA}" type="pres">
      <dgm:prSet presAssocID="{A689394D-185E-444B-9661-5398B6A377B9}" presName="hierRoot2" presStyleCnt="0">
        <dgm:presLayoutVars>
          <dgm:hierBranch val="init"/>
        </dgm:presLayoutVars>
      </dgm:prSet>
      <dgm:spPr/>
    </dgm:pt>
    <dgm:pt modelId="{A8668197-DEEE-4F6C-BAB1-0942F2E5248F}" type="pres">
      <dgm:prSet presAssocID="{A689394D-185E-444B-9661-5398B6A377B9}" presName="rootComposite" presStyleCnt="0"/>
      <dgm:spPr/>
    </dgm:pt>
    <dgm:pt modelId="{2312D449-2394-4D6D-944A-C4EFA92BF443}" type="pres">
      <dgm:prSet presAssocID="{A689394D-185E-444B-9661-5398B6A377B9}" presName="rootText" presStyleLbl="node1" presStyleIdx="9" presStyleCnt="10">
        <dgm:presLayoutVars>
          <dgm:chMax/>
          <dgm:chPref val="3"/>
        </dgm:presLayoutVars>
      </dgm:prSet>
      <dgm:spPr/>
      <dgm:t>
        <a:bodyPr/>
        <a:lstStyle/>
        <a:p>
          <a:endParaRPr lang="fr-FR"/>
        </a:p>
      </dgm:t>
    </dgm:pt>
    <dgm:pt modelId="{31F6B41B-CB93-4EB8-BEFE-AA14BFA1C5EF}" type="pres">
      <dgm:prSet presAssocID="{A689394D-185E-444B-9661-5398B6A377B9}" presName="titleText2" presStyleLbl="fgAcc1" presStyleIdx="9" presStyleCnt="1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39D807CA-E906-41AB-A397-C63943285643}" type="pres">
      <dgm:prSet presAssocID="{A689394D-185E-444B-9661-5398B6A377B9}" presName="rootConnector" presStyleLbl="node4" presStyleIdx="0" presStyleCnt="0"/>
      <dgm:spPr/>
      <dgm:t>
        <a:bodyPr/>
        <a:lstStyle/>
        <a:p>
          <a:endParaRPr lang="fr-FR"/>
        </a:p>
      </dgm:t>
    </dgm:pt>
    <dgm:pt modelId="{87F704FF-CB6B-4EB9-A736-ABE8CCBE0C3E}" type="pres">
      <dgm:prSet presAssocID="{A689394D-185E-444B-9661-5398B6A377B9}" presName="hierChild4" presStyleCnt="0"/>
      <dgm:spPr/>
    </dgm:pt>
    <dgm:pt modelId="{E6E45875-C5E6-45FD-9B0F-C8B30EFBC3D2}" type="pres">
      <dgm:prSet presAssocID="{A689394D-185E-444B-9661-5398B6A377B9}" presName="hierChild5" presStyleCnt="0"/>
      <dgm:spPr/>
    </dgm:pt>
    <dgm:pt modelId="{54AD9704-E829-4C6B-804E-30EA9A063EF4}" type="pres">
      <dgm:prSet presAssocID="{302E9D33-DC26-46D1-B010-601557E5C2F0}" presName="hierChild5" presStyleCnt="0"/>
      <dgm:spPr/>
    </dgm:pt>
    <dgm:pt modelId="{B1D90E45-8690-4A16-9D6F-787460277CBD}" type="pres">
      <dgm:prSet presAssocID="{56BF6744-4690-41C3-AF21-27DDE4D60B99}" presName="hierChild5" presStyleCnt="0"/>
      <dgm:spPr/>
    </dgm:pt>
    <dgm:pt modelId="{DA300370-5FBE-4631-8834-891CD976EBFF}" type="pres">
      <dgm:prSet presAssocID="{AD26614E-8B47-45A8-8D16-307342FAE3C5}" presName="hierChild3" presStyleCnt="0"/>
      <dgm:spPr/>
    </dgm:pt>
  </dgm:ptLst>
  <dgm:cxnLst>
    <dgm:cxn modelId="{E2ADE482-9E1E-4A53-A0BC-89B6FBFE1FE9}" type="presOf" srcId="{50BCFF4F-84D0-47DD-8C5A-7F8D2C40FE2B}" destId="{32AE0D29-718F-4BFC-A65B-F6C3A1EA76A5}" srcOrd="0" destOrd="0" presId="urn:microsoft.com/office/officeart/2008/layout/NameandTitleOrganizationalChart"/>
    <dgm:cxn modelId="{F7B16916-3C60-4A08-BD74-39D3AD39C047}" type="presOf" srcId="{87BED093-FE17-4C5A-9331-A7B71C22B646}" destId="{4C731165-CFEC-434D-B93D-F920C9FE342C}" srcOrd="0" destOrd="0" presId="urn:microsoft.com/office/officeart/2008/layout/NameandTitleOrganizationalChart"/>
    <dgm:cxn modelId="{A3F6421B-C06F-4561-834A-2C4E7790ABA4}" type="presOf" srcId="{F8DFDC29-E9BD-4EA9-8111-DB66B07F6844}" destId="{3F9A31F1-101B-4A16-87B2-543CCB75CAF3}" srcOrd="0" destOrd="0" presId="urn:microsoft.com/office/officeart/2008/layout/NameandTitleOrganizationalChart"/>
    <dgm:cxn modelId="{AB83F34C-DE57-4272-9C88-4E888F9932AF}" type="presOf" srcId="{AD5EA8A2-C244-4A87-8599-F29A8B414BDD}" destId="{5CA848E3-B0ED-4C99-8071-3876AF44926B}" srcOrd="0" destOrd="0" presId="urn:microsoft.com/office/officeart/2008/layout/NameandTitleOrganizationalChart"/>
    <dgm:cxn modelId="{B66D2AC7-4A25-481C-A5CC-329B88D8C716}" type="presOf" srcId="{2C02FDC8-CA97-4B1B-83F0-922977514D1C}" destId="{864C3DAE-E021-41FF-BA76-75EC27091EB6}" srcOrd="0" destOrd="0" presId="urn:microsoft.com/office/officeart/2008/layout/NameandTitleOrganizationalChart"/>
    <dgm:cxn modelId="{41D8E137-3DF7-491D-B959-0772FD5612BF}" type="presOf" srcId="{7628E269-6631-4B13-99DD-FE2605BA0226}" destId="{2507D81C-FB76-40E6-87E2-C216ADC174A4}" srcOrd="0" destOrd="0" presId="urn:microsoft.com/office/officeart/2008/layout/NameandTitleOrganizationalChart"/>
    <dgm:cxn modelId="{04431505-B9D9-4032-BA8F-272F994995BE}" type="presOf" srcId="{46405545-2D7E-45F5-9A2C-15B7C6522D82}" destId="{61CF1466-C0B0-4BB1-9A6A-4FB44860886E}" srcOrd="0" destOrd="0" presId="urn:microsoft.com/office/officeart/2008/layout/NameandTitleOrganizationalChart"/>
    <dgm:cxn modelId="{88D88E3B-AA23-4B02-BDDC-4C58A9936494}" type="presOf" srcId="{B540966C-CCC2-4755-B415-AF7CA779E30E}" destId="{84FE51B3-38F4-482D-8D57-FBBCDDD1DB9E}" srcOrd="0" destOrd="0" presId="urn:microsoft.com/office/officeart/2008/layout/NameandTitleOrganizationalChart"/>
    <dgm:cxn modelId="{D0636116-2411-49E5-A46D-FCC187B3792E}" type="presOf" srcId="{302E9D33-DC26-46D1-B010-601557E5C2F0}" destId="{594C7F2C-AE19-443B-8748-12EBCFFC3606}" srcOrd="1" destOrd="0" presId="urn:microsoft.com/office/officeart/2008/layout/NameandTitleOrganizationalChart"/>
    <dgm:cxn modelId="{ADD63882-A7EC-49A8-AD56-66C79745B6A2}" srcId="{302E9D33-DC26-46D1-B010-601557E5C2F0}" destId="{A689394D-185E-444B-9661-5398B6A377B9}" srcOrd="1" destOrd="0" parTransId="{516156A1-F640-4870-AA78-2EAB23BF5563}" sibTransId="{946D86BF-8226-4AEA-9EBC-5F83D98FACB1}"/>
    <dgm:cxn modelId="{43364829-212B-4A29-AAC3-BC84CEA78265}" type="presOf" srcId="{2E239AF4-B8A6-4F86-9701-2CDEC6E1F7EB}" destId="{53680F1A-802C-4738-B601-FB738E80174A}" srcOrd="1" destOrd="0" presId="urn:microsoft.com/office/officeart/2008/layout/NameandTitleOrganizationalChart"/>
    <dgm:cxn modelId="{148DEFCE-819C-4C88-BF14-FDBEF7856B0F}" type="presOf" srcId="{BE3C9427-B581-46DD-B1AA-E0BAC4520AB3}" destId="{ECF22D46-B4B6-4E68-9A5E-D0B8E6E2FAAA}" srcOrd="0" destOrd="0" presId="urn:microsoft.com/office/officeart/2008/layout/NameandTitleOrganizationalChart"/>
    <dgm:cxn modelId="{1570CFF4-6E4D-42E0-BF5F-14C09268E2B6}" type="presOf" srcId="{A689394D-185E-444B-9661-5398B6A377B9}" destId="{39D807CA-E906-41AB-A397-C63943285643}" srcOrd="1" destOrd="0" presId="urn:microsoft.com/office/officeart/2008/layout/NameandTitleOrganizationalChart"/>
    <dgm:cxn modelId="{DACB13B1-008B-429E-BD44-E42ECD7E668C}" type="presOf" srcId="{A656CEC8-1E04-4E3A-B7A5-F0430A2D162C}" destId="{049484D5-0298-4EE2-9143-4500E6958222}" srcOrd="0" destOrd="0" presId="urn:microsoft.com/office/officeart/2008/layout/NameandTitleOrganizationalChart"/>
    <dgm:cxn modelId="{CBE5165C-74CA-4D31-91CF-55DEE7AF4C6E}" type="presOf" srcId="{9A938C0D-F89C-4403-B9AA-792E80740E5D}" destId="{FB37ECFA-877A-4F21-B206-7F9439610F1C}" srcOrd="0" destOrd="0" presId="urn:microsoft.com/office/officeart/2008/layout/NameandTitleOrganizationalChart"/>
    <dgm:cxn modelId="{1FCC4E20-9783-41DF-9EEC-06639096749B}" srcId="{56BF6744-4690-41C3-AF21-27DDE4D60B99}" destId="{302E9D33-DC26-46D1-B010-601557E5C2F0}" srcOrd="1" destOrd="0" parTransId="{B0A43F60-797E-41DF-8A48-21C6CDD3077A}" sibTransId="{DF57ED90-0144-4897-9F4D-16F84BDF7154}"/>
    <dgm:cxn modelId="{5E668278-E5F0-4F8A-8192-AD39423BC394}" srcId="{56BF6744-4690-41C3-AF21-27DDE4D60B99}" destId="{46405545-2D7E-45F5-9A2C-15B7C6522D82}" srcOrd="0" destOrd="0" parTransId="{AD5EA8A2-C244-4A87-8599-F29A8B414BDD}" sibTransId="{2DE1256D-98C1-47B3-8709-D9C7F31230B4}"/>
    <dgm:cxn modelId="{F2BE4651-BDFB-4D1C-AE65-F0261F792894}" type="presOf" srcId="{8785B8CE-210E-47EC-90E9-E0D7FD3386C1}" destId="{C7B7395E-D4EF-42E2-95B4-0A0B405815C4}" srcOrd="0" destOrd="0" presId="urn:microsoft.com/office/officeart/2008/layout/NameandTitleOrganizationalChart"/>
    <dgm:cxn modelId="{922FE95C-6FFD-456F-8708-C38024F2F81D}" type="presOf" srcId="{7628E269-6631-4B13-99DD-FE2605BA0226}" destId="{5621F86B-8F0E-4959-8332-4CD2A296B930}" srcOrd="1" destOrd="0" presId="urn:microsoft.com/office/officeart/2008/layout/NameandTitleOrganizationalChart"/>
    <dgm:cxn modelId="{19DCBBEF-E4BE-4A6C-80F8-398D68283027}" type="presOf" srcId="{B0A43F60-797E-41DF-8A48-21C6CDD3077A}" destId="{58AC3374-9CDE-4C7B-9880-54C8AE477FE4}" srcOrd="0" destOrd="0" presId="urn:microsoft.com/office/officeart/2008/layout/NameandTitleOrganizationalChart"/>
    <dgm:cxn modelId="{EE363EE0-3918-4D89-A87B-2BE26CE7484E}" type="presOf" srcId="{33BBFD73-44E4-407F-A9B2-39DE33450E7E}" destId="{854C77AB-E702-4EC0-8AB1-6127BD6A35A2}" srcOrd="0" destOrd="0" presId="urn:microsoft.com/office/officeart/2008/layout/NameandTitleOrganizationalChart"/>
    <dgm:cxn modelId="{C6C338D9-BE66-444F-BE62-CAC09EA4F520}" srcId="{AD26614E-8B47-45A8-8D16-307342FAE3C5}" destId="{56BF6744-4690-41C3-AF21-27DDE4D60B99}" srcOrd="1" destOrd="0" parTransId="{9A938C0D-F89C-4403-B9AA-792E80740E5D}" sibTransId="{A656CEC8-1E04-4E3A-B7A5-F0430A2D162C}"/>
    <dgm:cxn modelId="{F7C0972A-A533-4DAE-978C-652252E306E0}" srcId="{AD26614E-8B47-45A8-8D16-307342FAE3C5}" destId="{A82758FA-8D97-4253-9AA0-EA47ED271B84}" srcOrd="0" destOrd="0" parTransId="{B540966C-CCC2-4755-B415-AF7CA779E30E}" sibTransId="{C8D27A7B-EB8A-4B45-AE32-D7BF9E7B76A9}"/>
    <dgm:cxn modelId="{6A449086-99F3-4924-A546-A72C9B2A8A72}" type="presOf" srcId="{A82758FA-8D97-4253-9AA0-EA47ED271B84}" destId="{B4F4BC15-FF1F-4814-8D5E-DE9CE160B814}" srcOrd="1" destOrd="0" presId="urn:microsoft.com/office/officeart/2008/layout/NameandTitleOrganizationalChart"/>
    <dgm:cxn modelId="{820D41B7-5D02-4B5F-B0E5-D425B0C8D4B6}" type="presOf" srcId="{F8DFDC29-E9BD-4EA9-8111-DB66B07F6844}" destId="{BF39D5D9-DC74-4FF9-8AEB-6AC05CE4CE93}" srcOrd="1" destOrd="0" presId="urn:microsoft.com/office/officeart/2008/layout/NameandTitleOrganizationalChart"/>
    <dgm:cxn modelId="{1556D6BA-4778-4167-9405-DE4948E9B47C}" type="presOf" srcId="{D3B7675F-5979-4FA3-BA8C-B52ED107011F}" destId="{11CFBB03-651E-4D48-8387-F59EA1A5703B}" srcOrd="0" destOrd="0" presId="urn:microsoft.com/office/officeart/2008/layout/NameandTitleOrganizationalChart"/>
    <dgm:cxn modelId="{769958A1-1A15-4FD8-9B20-AB94FFD32953}" type="presOf" srcId="{46405545-2D7E-45F5-9A2C-15B7C6522D82}" destId="{A7BB574C-7C2E-4208-A56A-FDFFD5E282A3}" srcOrd="1" destOrd="0" presId="urn:microsoft.com/office/officeart/2008/layout/NameandTitleOrganizationalChart"/>
    <dgm:cxn modelId="{61731C4C-A2B2-4E91-A070-748C5DA745D3}" type="presOf" srcId="{56BF6744-4690-41C3-AF21-27DDE4D60B99}" destId="{9693D20F-9FB2-4E50-AF38-F2C513866781}" srcOrd="1" destOrd="0" presId="urn:microsoft.com/office/officeart/2008/layout/NameandTitleOrganizationalChart"/>
    <dgm:cxn modelId="{A1A5209F-2033-469A-8054-47ADE2159283}" srcId="{A82758FA-8D97-4253-9AA0-EA47ED271B84}" destId="{7628E269-6631-4B13-99DD-FE2605BA0226}" srcOrd="1" destOrd="0" parTransId="{42EDA6FC-E2C3-4133-BF85-31406C7A568C}" sibTransId="{23325DD7-D028-4970-8EBA-901E95754851}"/>
    <dgm:cxn modelId="{E9520DBB-CA05-4E90-A492-B9BE026C1442}" type="presOf" srcId="{C8D27A7B-EB8A-4B45-AE32-D7BF9E7B76A9}" destId="{8157009F-3698-475A-807B-7C2D60A22741}" srcOrd="0" destOrd="0" presId="urn:microsoft.com/office/officeart/2008/layout/NameandTitleOrganizationalChart"/>
    <dgm:cxn modelId="{4E7BB5E4-08D9-49C7-845E-2B67EDC2D702}" type="presOf" srcId="{5B1C5C30-B63F-4355-93DA-1A3267CE9606}" destId="{0B11C3BD-3C5E-43E0-A0AB-2981C885BB40}" srcOrd="0" destOrd="0" presId="urn:microsoft.com/office/officeart/2008/layout/NameandTitleOrganizationalChart"/>
    <dgm:cxn modelId="{2131F8E0-6A08-4732-BE2E-A9FDD767A100}" type="presOf" srcId="{BA518DE6-B7C7-4063-945B-54AE9A0ADB05}" destId="{6F62FCBF-33DF-4BCA-AC6B-09A134A7B5D7}" srcOrd="0" destOrd="0" presId="urn:microsoft.com/office/officeart/2008/layout/NameandTitleOrganizationalChart"/>
    <dgm:cxn modelId="{73F546F6-EFB5-4B19-9951-E38F551B134C}" type="presOf" srcId="{2C02FDC8-CA97-4B1B-83F0-922977514D1C}" destId="{39A6525A-4D5E-4555-BAAC-43D8DE3F6643}" srcOrd="1" destOrd="0" presId="urn:microsoft.com/office/officeart/2008/layout/NameandTitleOrganizationalChart"/>
    <dgm:cxn modelId="{140D62D2-98BF-494B-8569-54FEA270CDBB}" type="presOf" srcId="{516156A1-F640-4870-AA78-2EAB23BF5563}" destId="{E270D191-3878-43B5-8993-81C2130355A7}" srcOrd="0" destOrd="0" presId="urn:microsoft.com/office/officeart/2008/layout/NameandTitleOrganizationalChart"/>
    <dgm:cxn modelId="{64581C7C-2BDC-4CC2-BB8E-3FAF2D13EE5E}" type="presOf" srcId="{CCEDDB80-9011-4C22-9385-52C5BD390490}" destId="{90B06014-75F9-4465-ACB0-DB65BC1FE609}" srcOrd="0" destOrd="0" presId="urn:microsoft.com/office/officeart/2008/layout/NameandTitleOrganizationalChart"/>
    <dgm:cxn modelId="{0120D8E6-0E79-41B0-8761-74C2F6D62B1D}" srcId="{7628E269-6631-4B13-99DD-FE2605BA0226}" destId="{2E239AF4-B8A6-4F86-9701-2CDEC6E1F7EB}" srcOrd="0" destOrd="0" parTransId="{D3B7675F-5979-4FA3-BA8C-B52ED107011F}" sibTransId="{BA518DE6-B7C7-4063-945B-54AE9A0ADB05}"/>
    <dgm:cxn modelId="{F4BC74A4-8FF9-4CCE-9795-51D5DA9AAE5A}" type="presOf" srcId="{946D86BF-8226-4AEA-9EBC-5F83D98FACB1}" destId="{31F6B41B-CB93-4EB8-BEFE-AA14BFA1C5EF}" srcOrd="0" destOrd="0" presId="urn:microsoft.com/office/officeart/2008/layout/NameandTitleOrganizationalChart"/>
    <dgm:cxn modelId="{ACDF5952-D91C-40DC-B329-439E653E07E7}" srcId="{302E9D33-DC26-46D1-B010-601557E5C2F0}" destId="{BE3C9427-B581-46DD-B1AA-E0BAC4520AB3}" srcOrd="0" destOrd="0" parTransId="{33BBFD73-44E4-407F-A9B2-39DE33450E7E}" sibTransId="{8785B8CE-210E-47EC-90E9-E0D7FD3386C1}"/>
    <dgm:cxn modelId="{ED4BD592-3A63-4C23-82F4-E2AB986350BF}" type="presOf" srcId="{2E239AF4-B8A6-4F86-9701-2CDEC6E1F7EB}" destId="{DC49082C-A7EB-4F4B-A868-29B48FED37C1}" srcOrd="0" destOrd="0" presId="urn:microsoft.com/office/officeart/2008/layout/NameandTitleOrganizationalChart"/>
    <dgm:cxn modelId="{FADC49CB-0291-47E1-A998-A98EE1BAE951}" type="presOf" srcId="{A689394D-185E-444B-9661-5398B6A377B9}" destId="{2312D449-2394-4D6D-944A-C4EFA92BF443}" srcOrd="0" destOrd="0" presId="urn:microsoft.com/office/officeart/2008/layout/NameandTitleOrganizationalChart"/>
    <dgm:cxn modelId="{D1EA96F7-B36D-4731-9050-4ABA5D93A12B}" type="presOf" srcId="{A82758FA-8D97-4253-9AA0-EA47ED271B84}" destId="{DBAFE122-4E96-4E9B-9369-3ACB433CB447}" srcOrd="0" destOrd="0" presId="urn:microsoft.com/office/officeart/2008/layout/NameandTitleOrganizationalChart"/>
    <dgm:cxn modelId="{4633D0A0-5EAE-4027-8948-FAFE4D4FCFC1}" type="presOf" srcId="{AD26614E-8B47-45A8-8D16-307342FAE3C5}" destId="{6239A0B7-4075-4CA3-8688-0874491FDA63}" srcOrd="0" destOrd="0" presId="urn:microsoft.com/office/officeart/2008/layout/NameandTitleOrganizationalChart"/>
    <dgm:cxn modelId="{F10F8338-19B2-47D4-AD9D-FE0F646F06AC}" type="presOf" srcId="{863B0725-DD12-47AE-8769-286A0A2781C6}" destId="{797B211C-6363-4E9E-AF55-3FE21A320E23}" srcOrd="0" destOrd="0" presId="urn:microsoft.com/office/officeart/2008/layout/NameandTitleOrganizationalChart"/>
    <dgm:cxn modelId="{438EF79B-0E95-4E8B-88D0-451090CA8509}" srcId="{7628E269-6631-4B13-99DD-FE2605BA0226}" destId="{F8DFDC29-E9BD-4EA9-8111-DB66B07F6844}" srcOrd="1" destOrd="0" parTransId="{863B0725-DD12-47AE-8769-286A0A2781C6}" sibTransId="{CCEDDB80-9011-4C22-9385-52C5BD390490}"/>
    <dgm:cxn modelId="{34A3131C-B920-4B47-AE1D-CB447A04EDE3}" type="presOf" srcId="{302E9D33-DC26-46D1-B010-601557E5C2F0}" destId="{F917A354-4D79-444A-808D-607C2CFFE8AC}" srcOrd="0" destOrd="0" presId="urn:microsoft.com/office/officeart/2008/layout/NameandTitleOrganizationalChart"/>
    <dgm:cxn modelId="{C2592AFF-16AC-4152-8F5A-B580090ECD18}" type="presOf" srcId="{98E2209A-6557-4857-BD35-8D46EA482687}" destId="{32CD8992-8DA0-4E33-B7FE-3FB7575DB2ED}" srcOrd="0" destOrd="0" presId="urn:microsoft.com/office/officeart/2008/layout/NameandTitleOrganizationalChart"/>
    <dgm:cxn modelId="{84A9E7D9-4DE7-4833-8DE4-8F0E4E58C1B6}" type="presOf" srcId="{AD26614E-8B47-45A8-8D16-307342FAE3C5}" destId="{53560426-B3F5-403F-8C88-8044DAC81270}" srcOrd="1" destOrd="0" presId="urn:microsoft.com/office/officeart/2008/layout/NameandTitleOrganizationalChart"/>
    <dgm:cxn modelId="{4CFC626A-0D9B-496F-AA98-B5A8CEAD7D3B}" type="presOf" srcId="{BE3C9427-B581-46DD-B1AA-E0BAC4520AB3}" destId="{C9CEF196-6842-4018-A6C3-FFDD9BFCDFC3}" srcOrd="1" destOrd="0" presId="urn:microsoft.com/office/officeart/2008/layout/NameandTitleOrganizationalChart"/>
    <dgm:cxn modelId="{0D9502DB-C1DE-40CE-BE00-373FA7D19295}" srcId="{5B1C5C30-B63F-4355-93DA-1A3267CE9606}" destId="{AD26614E-8B47-45A8-8D16-307342FAE3C5}" srcOrd="0" destOrd="0" parTransId="{ED81634B-B32E-4607-9915-7F2C7188BE6B}" sibTransId="{98E2209A-6557-4857-BD35-8D46EA482687}"/>
    <dgm:cxn modelId="{AC8E5E47-4492-4DBC-8C84-B5455D4F36C4}" type="presOf" srcId="{DF57ED90-0144-4897-9F4D-16F84BDF7154}" destId="{18209BCF-521E-4CD2-B060-EA1CBB92C0BB}" srcOrd="0" destOrd="0" presId="urn:microsoft.com/office/officeart/2008/layout/NameandTitleOrganizationalChart"/>
    <dgm:cxn modelId="{498A3C86-2D50-46D6-949D-323C24E42B06}" srcId="{A82758FA-8D97-4253-9AA0-EA47ED271B84}" destId="{2C02FDC8-CA97-4B1B-83F0-922977514D1C}" srcOrd="0" destOrd="0" parTransId="{87BED093-FE17-4C5A-9331-A7B71C22B646}" sibTransId="{50BCFF4F-84D0-47DD-8C5A-7F8D2C40FE2B}"/>
    <dgm:cxn modelId="{1281EDD7-0C4D-435D-8184-3446E5B16E50}" type="presOf" srcId="{23325DD7-D028-4970-8EBA-901E95754851}" destId="{A539DDEA-99FB-4644-8927-5F959DEBFC2A}" srcOrd="0" destOrd="0" presId="urn:microsoft.com/office/officeart/2008/layout/NameandTitleOrganizationalChart"/>
    <dgm:cxn modelId="{0A289915-7902-4D9A-98F7-36D14EE27F50}" type="presOf" srcId="{2DE1256D-98C1-47B3-8709-D9C7F31230B4}" destId="{9779E2D2-DA49-4231-AB54-33505DACF381}" srcOrd="0" destOrd="0" presId="urn:microsoft.com/office/officeart/2008/layout/NameandTitleOrganizationalChart"/>
    <dgm:cxn modelId="{48704C4E-6164-4A82-B563-4FD9DCD15978}" type="presOf" srcId="{56BF6744-4690-41C3-AF21-27DDE4D60B99}" destId="{1791B3F6-8417-4193-9B5B-35CDFD9D8C92}" srcOrd="0" destOrd="0" presId="urn:microsoft.com/office/officeart/2008/layout/NameandTitleOrganizationalChart"/>
    <dgm:cxn modelId="{698350F2-3E22-4FA0-A83F-1B1F00FAE0A6}" type="presOf" srcId="{42EDA6FC-E2C3-4133-BF85-31406C7A568C}" destId="{08E22E90-DB06-4B13-B869-DE77547720FB}" srcOrd="0" destOrd="0" presId="urn:microsoft.com/office/officeart/2008/layout/NameandTitleOrganizationalChart"/>
    <dgm:cxn modelId="{AEADA7CB-FA8D-43CE-8CF6-4025DAE49035}" type="presParOf" srcId="{0B11C3BD-3C5E-43E0-A0AB-2981C885BB40}" destId="{4653B63C-FA19-42AA-A123-A3ED33A50912}" srcOrd="0" destOrd="0" presId="urn:microsoft.com/office/officeart/2008/layout/NameandTitleOrganizationalChart"/>
    <dgm:cxn modelId="{406F7E3D-AE0A-4DDB-B6E9-7BC751801DE5}" type="presParOf" srcId="{4653B63C-FA19-42AA-A123-A3ED33A50912}" destId="{6EAF05E2-3671-424A-B274-DE1E5D449C43}" srcOrd="0" destOrd="0" presId="urn:microsoft.com/office/officeart/2008/layout/NameandTitleOrganizationalChart"/>
    <dgm:cxn modelId="{A5C2D744-AB59-4858-B8A3-2677F96AD0B2}" type="presParOf" srcId="{6EAF05E2-3671-424A-B274-DE1E5D449C43}" destId="{6239A0B7-4075-4CA3-8688-0874491FDA63}" srcOrd="0" destOrd="0" presId="urn:microsoft.com/office/officeart/2008/layout/NameandTitleOrganizationalChart"/>
    <dgm:cxn modelId="{637BEC0E-EAC9-48F2-9B03-19FCF6D194DA}" type="presParOf" srcId="{6EAF05E2-3671-424A-B274-DE1E5D449C43}" destId="{32CD8992-8DA0-4E33-B7FE-3FB7575DB2ED}" srcOrd="1" destOrd="0" presId="urn:microsoft.com/office/officeart/2008/layout/NameandTitleOrganizationalChart"/>
    <dgm:cxn modelId="{5E499AA4-09E7-49C6-975A-1565AFAC6335}" type="presParOf" srcId="{6EAF05E2-3671-424A-B274-DE1E5D449C43}" destId="{53560426-B3F5-403F-8C88-8044DAC81270}" srcOrd="2" destOrd="0" presId="urn:microsoft.com/office/officeart/2008/layout/NameandTitleOrganizationalChart"/>
    <dgm:cxn modelId="{801AA430-E9A9-4794-8AE1-E27AEEADD8DB}" type="presParOf" srcId="{4653B63C-FA19-42AA-A123-A3ED33A50912}" destId="{CC253376-1BDE-4C6E-85B2-D4A799D84DF8}" srcOrd="1" destOrd="0" presId="urn:microsoft.com/office/officeart/2008/layout/NameandTitleOrganizationalChart"/>
    <dgm:cxn modelId="{1C2DD92D-7FF6-431F-90F4-B9791A60AF06}" type="presParOf" srcId="{CC253376-1BDE-4C6E-85B2-D4A799D84DF8}" destId="{84FE51B3-38F4-482D-8D57-FBBCDDD1DB9E}" srcOrd="0" destOrd="0" presId="urn:microsoft.com/office/officeart/2008/layout/NameandTitleOrganizationalChart"/>
    <dgm:cxn modelId="{32F365EE-4951-41E4-BCC2-5EC770F68021}" type="presParOf" srcId="{CC253376-1BDE-4C6E-85B2-D4A799D84DF8}" destId="{EB74D12B-75CA-4099-B93E-0DD1E2E0BC1E}" srcOrd="1" destOrd="0" presId="urn:microsoft.com/office/officeart/2008/layout/NameandTitleOrganizationalChart"/>
    <dgm:cxn modelId="{124584A1-DC98-4B0E-924D-105519149FBE}" type="presParOf" srcId="{EB74D12B-75CA-4099-B93E-0DD1E2E0BC1E}" destId="{46D2B79E-CB4C-4D31-A283-7B4879CA472A}" srcOrd="0" destOrd="0" presId="urn:microsoft.com/office/officeart/2008/layout/NameandTitleOrganizationalChart"/>
    <dgm:cxn modelId="{51F5409E-01DB-40A9-88F1-34F6F3178BAB}" type="presParOf" srcId="{46D2B79E-CB4C-4D31-A283-7B4879CA472A}" destId="{DBAFE122-4E96-4E9B-9369-3ACB433CB447}" srcOrd="0" destOrd="0" presId="urn:microsoft.com/office/officeart/2008/layout/NameandTitleOrganizationalChart"/>
    <dgm:cxn modelId="{11811B0C-9373-466F-AF81-D09B6B5FC81D}" type="presParOf" srcId="{46D2B79E-CB4C-4D31-A283-7B4879CA472A}" destId="{8157009F-3698-475A-807B-7C2D60A22741}" srcOrd="1" destOrd="0" presId="urn:microsoft.com/office/officeart/2008/layout/NameandTitleOrganizationalChart"/>
    <dgm:cxn modelId="{333208F7-7100-4644-AD48-1D59ADC51270}" type="presParOf" srcId="{46D2B79E-CB4C-4D31-A283-7B4879CA472A}" destId="{B4F4BC15-FF1F-4814-8D5E-DE9CE160B814}" srcOrd="2" destOrd="0" presId="urn:microsoft.com/office/officeart/2008/layout/NameandTitleOrganizationalChart"/>
    <dgm:cxn modelId="{846FA98B-9E59-4E54-AD86-9C2C7C33B09C}" type="presParOf" srcId="{EB74D12B-75CA-4099-B93E-0DD1E2E0BC1E}" destId="{1C0F002A-714D-4BC6-BE28-DC79E1185941}" srcOrd="1" destOrd="0" presId="urn:microsoft.com/office/officeart/2008/layout/NameandTitleOrganizationalChart"/>
    <dgm:cxn modelId="{5DB61454-D1A6-4A1E-96ED-0F8EEF96448A}" type="presParOf" srcId="{1C0F002A-714D-4BC6-BE28-DC79E1185941}" destId="{4C731165-CFEC-434D-B93D-F920C9FE342C}" srcOrd="0" destOrd="0" presId="urn:microsoft.com/office/officeart/2008/layout/NameandTitleOrganizationalChart"/>
    <dgm:cxn modelId="{F3C71C74-EF48-4880-854D-AF8960C1450B}" type="presParOf" srcId="{1C0F002A-714D-4BC6-BE28-DC79E1185941}" destId="{2B6A4AD9-546C-4685-AE53-1021ED101124}" srcOrd="1" destOrd="0" presId="urn:microsoft.com/office/officeart/2008/layout/NameandTitleOrganizationalChart"/>
    <dgm:cxn modelId="{D63E4AAE-3265-4499-A960-4D9F40BF9865}" type="presParOf" srcId="{2B6A4AD9-546C-4685-AE53-1021ED101124}" destId="{7E19DE8B-6772-4F6D-8E74-0FFCE40762E7}" srcOrd="0" destOrd="0" presId="urn:microsoft.com/office/officeart/2008/layout/NameandTitleOrganizationalChart"/>
    <dgm:cxn modelId="{4874C98C-0CB1-4EE6-8A31-D530042E57D2}" type="presParOf" srcId="{7E19DE8B-6772-4F6D-8E74-0FFCE40762E7}" destId="{864C3DAE-E021-41FF-BA76-75EC27091EB6}" srcOrd="0" destOrd="0" presId="urn:microsoft.com/office/officeart/2008/layout/NameandTitleOrganizationalChart"/>
    <dgm:cxn modelId="{84776875-7943-4C8C-94CC-793F91769270}" type="presParOf" srcId="{7E19DE8B-6772-4F6D-8E74-0FFCE40762E7}" destId="{32AE0D29-718F-4BFC-A65B-F6C3A1EA76A5}" srcOrd="1" destOrd="0" presId="urn:microsoft.com/office/officeart/2008/layout/NameandTitleOrganizationalChart"/>
    <dgm:cxn modelId="{1BF04F27-A94C-4327-89E9-B5C380276D09}" type="presParOf" srcId="{7E19DE8B-6772-4F6D-8E74-0FFCE40762E7}" destId="{39A6525A-4D5E-4555-BAAC-43D8DE3F6643}" srcOrd="2" destOrd="0" presId="urn:microsoft.com/office/officeart/2008/layout/NameandTitleOrganizationalChart"/>
    <dgm:cxn modelId="{EC7FD2DF-1ECB-45FF-8BE5-D063EF96F30B}" type="presParOf" srcId="{2B6A4AD9-546C-4685-AE53-1021ED101124}" destId="{2FA99C50-5DF8-4343-857E-2748DB90B152}" srcOrd="1" destOrd="0" presId="urn:microsoft.com/office/officeart/2008/layout/NameandTitleOrganizationalChart"/>
    <dgm:cxn modelId="{06589E31-B8E5-4BCB-9E15-30138F8FEF68}" type="presParOf" srcId="{2B6A4AD9-546C-4685-AE53-1021ED101124}" destId="{FF17D386-32E9-4A1E-BDEC-EC59B2D5718C}" srcOrd="2" destOrd="0" presId="urn:microsoft.com/office/officeart/2008/layout/NameandTitleOrganizationalChart"/>
    <dgm:cxn modelId="{EA87948C-BEB0-43A3-907D-CF619133447A}" type="presParOf" srcId="{1C0F002A-714D-4BC6-BE28-DC79E1185941}" destId="{08E22E90-DB06-4B13-B869-DE77547720FB}" srcOrd="2" destOrd="0" presId="urn:microsoft.com/office/officeart/2008/layout/NameandTitleOrganizationalChart"/>
    <dgm:cxn modelId="{54101A54-D061-428D-9554-E2AF9EA806E4}" type="presParOf" srcId="{1C0F002A-714D-4BC6-BE28-DC79E1185941}" destId="{B90DD88F-B0AB-45AA-90AA-037896272E51}" srcOrd="3" destOrd="0" presId="urn:microsoft.com/office/officeart/2008/layout/NameandTitleOrganizationalChart"/>
    <dgm:cxn modelId="{7C1E4A76-2A60-4C74-A063-60AB75D9D020}" type="presParOf" srcId="{B90DD88F-B0AB-45AA-90AA-037896272E51}" destId="{670C1D39-7B44-4B4F-97F6-0BFBBA1FC1DB}" srcOrd="0" destOrd="0" presId="urn:microsoft.com/office/officeart/2008/layout/NameandTitleOrganizationalChart"/>
    <dgm:cxn modelId="{1B608F2A-02A2-49C3-B78C-82561BD2C038}" type="presParOf" srcId="{670C1D39-7B44-4B4F-97F6-0BFBBA1FC1DB}" destId="{2507D81C-FB76-40E6-87E2-C216ADC174A4}" srcOrd="0" destOrd="0" presId="urn:microsoft.com/office/officeart/2008/layout/NameandTitleOrganizationalChart"/>
    <dgm:cxn modelId="{7AC2EE08-42CE-41C1-AD84-656B3D7CCFCF}" type="presParOf" srcId="{670C1D39-7B44-4B4F-97F6-0BFBBA1FC1DB}" destId="{A539DDEA-99FB-4644-8927-5F959DEBFC2A}" srcOrd="1" destOrd="0" presId="urn:microsoft.com/office/officeart/2008/layout/NameandTitleOrganizationalChart"/>
    <dgm:cxn modelId="{4C974173-481B-4C78-88A5-7695330A5C53}" type="presParOf" srcId="{670C1D39-7B44-4B4F-97F6-0BFBBA1FC1DB}" destId="{5621F86B-8F0E-4959-8332-4CD2A296B930}" srcOrd="2" destOrd="0" presId="urn:microsoft.com/office/officeart/2008/layout/NameandTitleOrganizationalChart"/>
    <dgm:cxn modelId="{F9BE46E8-6996-4867-B1EE-B7367A19309F}" type="presParOf" srcId="{B90DD88F-B0AB-45AA-90AA-037896272E51}" destId="{F251DC6A-6680-4A1F-94B1-E4B49D959E40}" srcOrd="1" destOrd="0" presId="urn:microsoft.com/office/officeart/2008/layout/NameandTitleOrganizationalChart"/>
    <dgm:cxn modelId="{241FC2DF-4A82-491D-B44E-E37C36394A8E}" type="presParOf" srcId="{F251DC6A-6680-4A1F-94B1-E4B49D959E40}" destId="{11CFBB03-651E-4D48-8387-F59EA1A5703B}" srcOrd="0" destOrd="0" presId="urn:microsoft.com/office/officeart/2008/layout/NameandTitleOrganizationalChart"/>
    <dgm:cxn modelId="{50C62524-3950-4853-9ACD-A523CF28E7EA}" type="presParOf" srcId="{F251DC6A-6680-4A1F-94B1-E4B49D959E40}" destId="{BE294890-2A9E-484F-AE07-32B5DF6D098A}" srcOrd="1" destOrd="0" presId="urn:microsoft.com/office/officeart/2008/layout/NameandTitleOrganizationalChart"/>
    <dgm:cxn modelId="{5309FC2B-4929-4EBB-B656-5F3DAA614AC4}" type="presParOf" srcId="{BE294890-2A9E-484F-AE07-32B5DF6D098A}" destId="{163EF4E9-32DE-4757-9166-6F3074DB0936}" srcOrd="0" destOrd="0" presId="urn:microsoft.com/office/officeart/2008/layout/NameandTitleOrganizationalChart"/>
    <dgm:cxn modelId="{D4CF79F6-2217-4C70-92B1-FBB994746B00}" type="presParOf" srcId="{163EF4E9-32DE-4757-9166-6F3074DB0936}" destId="{DC49082C-A7EB-4F4B-A868-29B48FED37C1}" srcOrd="0" destOrd="0" presId="urn:microsoft.com/office/officeart/2008/layout/NameandTitleOrganizationalChart"/>
    <dgm:cxn modelId="{F53E8561-18C0-46FB-9953-1FF6B34A0B14}" type="presParOf" srcId="{163EF4E9-32DE-4757-9166-6F3074DB0936}" destId="{6F62FCBF-33DF-4BCA-AC6B-09A134A7B5D7}" srcOrd="1" destOrd="0" presId="urn:microsoft.com/office/officeart/2008/layout/NameandTitleOrganizationalChart"/>
    <dgm:cxn modelId="{C4AEFC22-7438-4FCD-BD84-00CDCCD60F39}" type="presParOf" srcId="{163EF4E9-32DE-4757-9166-6F3074DB0936}" destId="{53680F1A-802C-4738-B601-FB738E80174A}" srcOrd="2" destOrd="0" presId="urn:microsoft.com/office/officeart/2008/layout/NameandTitleOrganizationalChart"/>
    <dgm:cxn modelId="{36C1D9DB-91D9-4324-BBAB-B630046371C2}" type="presParOf" srcId="{BE294890-2A9E-484F-AE07-32B5DF6D098A}" destId="{523084DA-8F21-4880-8AB7-C2C51A5A8C84}" srcOrd="1" destOrd="0" presId="urn:microsoft.com/office/officeart/2008/layout/NameandTitleOrganizationalChart"/>
    <dgm:cxn modelId="{72BD3215-A0B7-41CD-AFAC-A77490974F1D}" type="presParOf" srcId="{BE294890-2A9E-484F-AE07-32B5DF6D098A}" destId="{2E06D20A-52F7-4635-8165-50C748978270}" srcOrd="2" destOrd="0" presId="urn:microsoft.com/office/officeart/2008/layout/NameandTitleOrganizationalChart"/>
    <dgm:cxn modelId="{4E7E6C9D-BE08-443A-9BB9-510B9E1C7F11}" type="presParOf" srcId="{F251DC6A-6680-4A1F-94B1-E4B49D959E40}" destId="{797B211C-6363-4E9E-AF55-3FE21A320E23}" srcOrd="2" destOrd="0" presId="urn:microsoft.com/office/officeart/2008/layout/NameandTitleOrganizationalChart"/>
    <dgm:cxn modelId="{9771E1E2-4F03-4ABE-83EF-E990ADB82422}" type="presParOf" srcId="{F251DC6A-6680-4A1F-94B1-E4B49D959E40}" destId="{222898C8-49DF-47DC-914F-3E3B2C46BBAA}" srcOrd="3" destOrd="0" presId="urn:microsoft.com/office/officeart/2008/layout/NameandTitleOrganizationalChart"/>
    <dgm:cxn modelId="{47DA4DF8-7C43-450A-BE2E-5BF97F263FAE}" type="presParOf" srcId="{222898C8-49DF-47DC-914F-3E3B2C46BBAA}" destId="{C3783320-759E-4F6E-A59B-8D05EBC8FC31}" srcOrd="0" destOrd="0" presId="urn:microsoft.com/office/officeart/2008/layout/NameandTitleOrganizationalChart"/>
    <dgm:cxn modelId="{C0CB4045-DCEB-4AF3-B578-AF8633CE2F27}" type="presParOf" srcId="{C3783320-759E-4F6E-A59B-8D05EBC8FC31}" destId="{3F9A31F1-101B-4A16-87B2-543CCB75CAF3}" srcOrd="0" destOrd="0" presId="urn:microsoft.com/office/officeart/2008/layout/NameandTitleOrganizationalChart"/>
    <dgm:cxn modelId="{EF671297-70DB-4437-B325-93D1155E51BF}" type="presParOf" srcId="{C3783320-759E-4F6E-A59B-8D05EBC8FC31}" destId="{90B06014-75F9-4465-ACB0-DB65BC1FE609}" srcOrd="1" destOrd="0" presId="urn:microsoft.com/office/officeart/2008/layout/NameandTitleOrganizationalChart"/>
    <dgm:cxn modelId="{34A3B0CC-9DA9-4FAB-A38A-D32845C95E5B}" type="presParOf" srcId="{C3783320-759E-4F6E-A59B-8D05EBC8FC31}" destId="{BF39D5D9-DC74-4FF9-8AEB-6AC05CE4CE93}" srcOrd="2" destOrd="0" presId="urn:microsoft.com/office/officeart/2008/layout/NameandTitleOrganizationalChart"/>
    <dgm:cxn modelId="{DE2BADEC-5D92-4FE2-AEF5-A15FC4325605}" type="presParOf" srcId="{222898C8-49DF-47DC-914F-3E3B2C46BBAA}" destId="{B1353D17-2462-4063-9AD4-0AD229ABB9ED}" srcOrd="1" destOrd="0" presId="urn:microsoft.com/office/officeart/2008/layout/NameandTitleOrganizationalChart"/>
    <dgm:cxn modelId="{C3BD5F09-E028-4AE0-A5C1-25211543FEA0}" type="presParOf" srcId="{222898C8-49DF-47DC-914F-3E3B2C46BBAA}" destId="{ACFC79D8-C656-4100-A9E7-24DA254CBC1A}" srcOrd="2" destOrd="0" presId="urn:microsoft.com/office/officeart/2008/layout/NameandTitleOrganizationalChart"/>
    <dgm:cxn modelId="{3C082330-E5C7-4BA1-9019-65DD20F0742D}" type="presParOf" srcId="{B90DD88F-B0AB-45AA-90AA-037896272E51}" destId="{BC9344C0-211D-46BA-B68D-2848DE18CE8B}" srcOrd="2" destOrd="0" presId="urn:microsoft.com/office/officeart/2008/layout/NameandTitleOrganizationalChart"/>
    <dgm:cxn modelId="{513F5325-1CF0-42F0-8C5C-DD8BF8D5FCB0}" type="presParOf" srcId="{EB74D12B-75CA-4099-B93E-0DD1E2E0BC1E}" destId="{3A100D66-1BBA-4F24-B5A6-02CC35D880AE}" srcOrd="2" destOrd="0" presId="urn:microsoft.com/office/officeart/2008/layout/NameandTitleOrganizationalChart"/>
    <dgm:cxn modelId="{6978CB71-FD1D-4BB9-82D4-AE7BF3339FA3}" type="presParOf" srcId="{CC253376-1BDE-4C6E-85B2-D4A799D84DF8}" destId="{FB37ECFA-877A-4F21-B206-7F9439610F1C}" srcOrd="2" destOrd="0" presId="urn:microsoft.com/office/officeart/2008/layout/NameandTitleOrganizationalChart"/>
    <dgm:cxn modelId="{E3E0F482-2C84-423F-8E18-B6BFEFB2836D}" type="presParOf" srcId="{CC253376-1BDE-4C6E-85B2-D4A799D84DF8}" destId="{57FF04ED-0033-471A-8EAB-074AA1A34744}" srcOrd="3" destOrd="0" presId="urn:microsoft.com/office/officeart/2008/layout/NameandTitleOrganizationalChart"/>
    <dgm:cxn modelId="{151A38AB-8187-4620-B88A-4C74289990E0}" type="presParOf" srcId="{57FF04ED-0033-471A-8EAB-074AA1A34744}" destId="{4715F864-1C4B-4687-B7E7-E547C667CE7D}" srcOrd="0" destOrd="0" presId="urn:microsoft.com/office/officeart/2008/layout/NameandTitleOrganizationalChart"/>
    <dgm:cxn modelId="{84EBD285-F3EF-430A-BC0E-04402172BB8C}" type="presParOf" srcId="{4715F864-1C4B-4687-B7E7-E547C667CE7D}" destId="{1791B3F6-8417-4193-9B5B-35CDFD9D8C92}" srcOrd="0" destOrd="0" presId="urn:microsoft.com/office/officeart/2008/layout/NameandTitleOrganizationalChart"/>
    <dgm:cxn modelId="{E856C11B-7AB9-419A-9B65-2184432659F0}" type="presParOf" srcId="{4715F864-1C4B-4687-B7E7-E547C667CE7D}" destId="{049484D5-0298-4EE2-9143-4500E6958222}" srcOrd="1" destOrd="0" presId="urn:microsoft.com/office/officeart/2008/layout/NameandTitleOrganizationalChart"/>
    <dgm:cxn modelId="{75DC12A6-3460-4A44-A83B-D712E470C33E}" type="presParOf" srcId="{4715F864-1C4B-4687-B7E7-E547C667CE7D}" destId="{9693D20F-9FB2-4E50-AF38-F2C513866781}" srcOrd="2" destOrd="0" presId="urn:microsoft.com/office/officeart/2008/layout/NameandTitleOrganizationalChart"/>
    <dgm:cxn modelId="{1F12F845-254C-4C64-8932-77607F873276}" type="presParOf" srcId="{57FF04ED-0033-471A-8EAB-074AA1A34744}" destId="{09231245-DDE3-48E6-AE72-360817FAD8C2}" srcOrd="1" destOrd="0" presId="urn:microsoft.com/office/officeart/2008/layout/NameandTitleOrganizationalChart"/>
    <dgm:cxn modelId="{248FBFCD-F763-4FBA-A784-36A7028B97B6}" type="presParOf" srcId="{09231245-DDE3-48E6-AE72-360817FAD8C2}" destId="{5CA848E3-B0ED-4C99-8071-3876AF44926B}" srcOrd="0" destOrd="0" presId="urn:microsoft.com/office/officeart/2008/layout/NameandTitleOrganizationalChart"/>
    <dgm:cxn modelId="{BCE53574-2C23-4ECA-AA44-F62DDF7195B6}" type="presParOf" srcId="{09231245-DDE3-48E6-AE72-360817FAD8C2}" destId="{6A8E8F34-87B1-4F51-A2FB-3C1FCDC197A6}" srcOrd="1" destOrd="0" presId="urn:microsoft.com/office/officeart/2008/layout/NameandTitleOrganizationalChart"/>
    <dgm:cxn modelId="{28C8DF11-8EF3-483F-B94D-8772E2B3C3D8}" type="presParOf" srcId="{6A8E8F34-87B1-4F51-A2FB-3C1FCDC197A6}" destId="{B1C7D187-3204-4A60-BEBB-69ACABBC6353}" srcOrd="0" destOrd="0" presId="urn:microsoft.com/office/officeart/2008/layout/NameandTitleOrganizationalChart"/>
    <dgm:cxn modelId="{F745305F-4110-4BCA-A943-E7F628B3FCE2}" type="presParOf" srcId="{B1C7D187-3204-4A60-BEBB-69ACABBC6353}" destId="{61CF1466-C0B0-4BB1-9A6A-4FB44860886E}" srcOrd="0" destOrd="0" presId="urn:microsoft.com/office/officeart/2008/layout/NameandTitleOrganizationalChart"/>
    <dgm:cxn modelId="{3835AAB9-617F-474F-8C87-DFECCC7E818D}" type="presParOf" srcId="{B1C7D187-3204-4A60-BEBB-69ACABBC6353}" destId="{9779E2D2-DA49-4231-AB54-33505DACF381}" srcOrd="1" destOrd="0" presId="urn:microsoft.com/office/officeart/2008/layout/NameandTitleOrganizationalChart"/>
    <dgm:cxn modelId="{F742CEC3-7AFA-4998-BA2F-F19150B0BDA9}" type="presParOf" srcId="{B1C7D187-3204-4A60-BEBB-69ACABBC6353}" destId="{A7BB574C-7C2E-4208-A56A-FDFFD5E282A3}" srcOrd="2" destOrd="0" presId="urn:microsoft.com/office/officeart/2008/layout/NameandTitleOrganizationalChart"/>
    <dgm:cxn modelId="{DC768A7D-0D5A-41F0-9FE1-FB0E369E55D6}" type="presParOf" srcId="{6A8E8F34-87B1-4F51-A2FB-3C1FCDC197A6}" destId="{04639A00-F975-4197-881E-E6040C383E16}" srcOrd="1" destOrd="0" presId="urn:microsoft.com/office/officeart/2008/layout/NameandTitleOrganizationalChart"/>
    <dgm:cxn modelId="{F6E56E46-807D-4BEC-AFE0-6357C48C9EE9}" type="presParOf" srcId="{6A8E8F34-87B1-4F51-A2FB-3C1FCDC197A6}" destId="{55DE3F3D-1004-45E3-A612-C6D35D05FEB6}" srcOrd="2" destOrd="0" presId="urn:microsoft.com/office/officeart/2008/layout/NameandTitleOrganizationalChart"/>
    <dgm:cxn modelId="{9A4FA515-4DA8-429E-AEF9-98EA2E6AD9C4}" type="presParOf" srcId="{09231245-DDE3-48E6-AE72-360817FAD8C2}" destId="{58AC3374-9CDE-4C7B-9880-54C8AE477FE4}" srcOrd="2" destOrd="0" presId="urn:microsoft.com/office/officeart/2008/layout/NameandTitleOrganizationalChart"/>
    <dgm:cxn modelId="{288B1FEF-682C-493D-9B49-E505BBC9E161}" type="presParOf" srcId="{09231245-DDE3-48E6-AE72-360817FAD8C2}" destId="{4F882149-BEA6-45FB-BEA6-16B3FD58DD2D}" srcOrd="3" destOrd="0" presId="urn:microsoft.com/office/officeart/2008/layout/NameandTitleOrganizationalChart"/>
    <dgm:cxn modelId="{7D5DE78E-977A-470A-A0AB-1D6C85E31DC1}" type="presParOf" srcId="{4F882149-BEA6-45FB-BEA6-16B3FD58DD2D}" destId="{B6DEDCE8-12E8-472E-89ED-0375A3511F51}" srcOrd="0" destOrd="0" presId="urn:microsoft.com/office/officeart/2008/layout/NameandTitleOrganizationalChart"/>
    <dgm:cxn modelId="{C62AFB30-38E7-4C7E-8FA4-9A65109099FD}" type="presParOf" srcId="{B6DEDCE8-12E8-472E-89ED-0375A3511F51}" destId="{F917A354-4D79-444A-808D-607C2CFFE8AC}" srcOrd="0" destOrd="0" presId="urn:microsoft.com/office/officeart/2008/layout/NameandTitleOrganizationalChart"/>
    <dgm:cxn modelId="{BC206FFD-8DF7-4F2D-855D-C50BB48BB9B0}" type="presParOf" srcId="{B6DEDCE8-12E8-472E-89ED-0375A3511F51}" destId="{18209BCF-521E-4CD2-B060-EA1CBB92C0BB}" srcOrd="1" destOrd="0" presId="urn:microsoft.com/office/officeart/2008/layout/NameandTitleOrganizationalChart"/>
    <dgm:cxn modelId="{A2C8216E-F77F-4FA5-B1E5-49B5A7A7F451}" type="presParOf" srcId="{B6DEDCE8-12E8-472E-89ED-0375A3511F51}" destId="{594C7F2C-AE19-443B-8748-12EBCFFC3606}" srcOrd="2" destOrd="0" presId="urn:microsoft.com/office/officeart/2008/layout/NameandTitleOrganizationalChart"/>
    <dgm:cxn modelId="{9E526203-53FC-4F78-9AEB-9E6A4919433F}" type="presParOf" srcId="{4F882149-BEA6-45FB-BEA6-16B3FD58DD2D}" destId="{F9F2122F-F15E-4D25-B17E-B395F1F0B662}" srcOrd="1" destOrd="0" presId="urn:microsoft.com/office/officeart/2008/layout/NameandTitleOrganizationalChart"/>
    <dgm:cxn modelId="{BBD93465-9A54-4D77-BDBC-56162BE907A7}" type="presParOf" srcId="{F9F2122F-F15E-4D25-B17E-B395F1F0B662}" destId="{854C77AB-E702-4EC0-8AB1-6127BD6A35A2}" srcOrd="0" destOrd="0" presId="urn:microsoft.com/office/officeart/2008/layout/NameandTitleOrganizationalChart"/>
    <dgm:cxn modelId="{4734CBD7-BD8F-4BA0-A23C-2D77CB592E7B}" type="presParOf" srcId="{F9F2122F-F15E-4D25-B17E-B395F1F0B662}" destId="{2BBCBF9B-43E7-4BE6-AF78-CB74D0DB1F75}" srcOrd="1" destOrd="0" presId="urn:microsoft.com/office/officeart/2008/layout/NameandTitleOrganizationalChart"/>
    <dgm:cxn modelId="{7ACAA1CA-CD8B-44F4-BC9D-4FAC5366858C}" type="presParOf" srcId="{2BBCBF9B-43E7-4BE6-AF78-CB74D0DB1F75}" destId="{E718B50C-4C3B-4BFA-82CB-B388F8810FB0}" srcOrd="0" destOrd="0" presId="urn:microsoft.com/office/officeart/2008/layout/NameandTitleOrganizationalChart"/>
    <dgm:cxn modelId="{BBA9DDFD-077E-4862-804A-619632BDDDA3}" type="presParOf" srcId="{E718B50C-4C3B-4BFA-82CB-B388F8810FB0}" destId="{ECF22D46-B4B6-4E68-9A5E-D0B8E6E2FAAA}" srcOrd="0" destOrd="0" presId="urn:microsoft.com/office/officeart/2008/layout/NameandTitleOrganizationalChart"/>
    <dgm:cxn modelId="{AB5DA24C-86B9-4CD7-B0C8-8B37EBD9D11C}" type="presParOf" srcId="{E718B50C-4C3B-4BFA-82CB-B388F8810FB0}" destId="{C7B7395E-D4EF-42E2-95B4-0A0B405815C4}" srcOrd="1" destOrd="0" presId="urn:microsoft.com/office/officeart/2008/layout/NameandTitleOrganizationalChart"/>
    <dgm:cxn modelId="{B2DDD909-B75A-4BFD-A4B4-65704F79B46B}" type="presParOf" srcId="{E718B50C-4C3B-4BFA-82CB-B388F8810FB0}" destId="{C9CEF196-6842-4018-A6C3-FFDD9BFCDFC3}" srcOrd="2" destOrd="0" presId="urn:microsoft.com/office/officeart/2008/layout/NameandTitleOrganizationalChart"/>
    <dgm:cxn modelId="{0ADBF4CE-6C68-4E08-AC25-44C4706F3A10}" type="presParOf" srcId="{2BBCBF9B-43E7-4BE6-AF78-CB74D0DB1F75}" destId="{3F2819E1-14C5-4DF7-A227-1FBD8C7B35F0}" srcOrd="1" destOrd="0" presId="urn:microsoft.com/office/officeart/2008/layout/NameandTitleOrganizationalChart"/>
    <dgm:cxn modelId="{92E310ED-B8DA-4DF5-B321-C68029CD1B93}" type="presParOf" srcId="{2BBCBF9B-43E7-4BE6-AF78-CB74D0DB1F75}" destId="{CA6E48EB-7574-4E9E-98E6-3DD4F2EEA084}" srcOrd="2" destOrd="0" presId="urn:microsoft.com/office/officeart/2008/layout/NameandTitleOrganizationalChart"/>
    <dgm:cxn modelId="{32158647-0661-4E7C-A14F-1B544E511003}" type="presParOf" srcId="{F9F2122F-F15E-4D25-B17E-B395F1F0B662}" destId="{E270D191-3878-43B5-8993-81C2130355A7}" srcOrd="2" destOrd="0" presId="urn:microsoft.com/office/officeart/2008/layout/NameandTitleOrganizationalChart"/>
    <dgm:cxn modelId="{9A099196-E67A-45BB-8AE2-4ED8A461E39A}" type="presParOf" srcId="{F9F2122F-F15E-4D25-B17E-B395F1F0B662}" destId="{B0FE7958-85DC-4115-8BBF-D56783A5C6BA}" srcOrd="3" destOrd="0" presId="urn:microsoft.com/office/officeart/2008/layout/NameandTitleOrganizationalChart"/>
    <dgm:cxn modelId="{EAEA387E-D70E-47B4-9C40-8E754246BF60}" type="presParOf" srcId="{B0FE7958-85DC-4115-8BBF-D56783A5C6BA}" destId="{A8668197-DEEE-4F6C-BAB1-0942F2E5248F}" srcOrd="0" destOrd="0" presId="urn:microsoft.com/office/officeart/2008/layout/NameandTitleOrganizationalChart"/>
    <dgm:cxn modelId="{53027B83-F43E-40C4-A3CD-6A5C82F0FE9D}" type="presParOf" srcId="{A8668197-DEEE-4F6C-BAB1-0942F2E5248F}" destId="{2312D449-2394-4D6D-944A-C4EFA92BF443}" srcOrd="0" destOrd="0" presId="urn:microsoft.com/office/officeart/2008/layout/NameandTitleOrganizationalChart"/>
    <dgm:cxn modelId="{C96451A8-C614-4C65-AE11-17E53C179861}" type="presParOf" srcId="{A8668197-DEEE-4F6C-BAB1-0942F2E5248F}" destId="{31F6B41B-CB93-4EB8-BEFE-AA14BFA1C5EF}" srcOrd="1" destOrd="0" presId="urn:microsoft.com/office/officeart/2008/layout/NameandTitleOrganizationalChart"/>
    <dgm:cxn modelId="{BEF04006-F08F-48E7-8151-520AEB718EFC}" type="presParOf" srcId="{A8668197-DEEE-4F6C-BAB1-0942F2E5248F}" destId="{39D807CA-E906-41AB-A397-C63943285643}" srcOrd="2" destOrd="0" presId="urn:microsoft.com/office/officeart/2008/layout/NameandTitleOrganizationalChart"/>
    <dgm:cxn modelId="{5FB7F123-D6E8-4943-9F08-179BDF7A8053}" type="presParOf" srcId="{B0FE7958-85DC-4115-8BBF-D56783A5C6BA}" destId="{87F704FF-CB6B-4EB9-A736-ABE8CCBE0C3E}" srcOrd="1" destOrd="0" presId="urn:microsoft.com/office/officeart/2008/layout/NameandTitleOrganizationalChart"/>
    <dgm:cxn modelId="{71F5F759-9EEE-441A-8F39-EFDEC2883F2B}" type="presParOf" srcId="{B0FE7958-85DC-4115-8BBF-D56783A5C6BA}" destId="{E6E45875-C5E6-45FD-9B0F-C8B30EFBC3D2}" srcOrd="2" destOrd="0" presId="urn:microsoft.com/office/officeart/2008/layout/NameandTitleOrganizationalChart"/>
    <dgm:cxn modelId="{B923730B-818D-4B38-B34B-F8ABF28A8B70}" type="presParOf" srcId="{4F882149-BEA6-45FB-BEA6-16B3FD58DD2D}" destId="{54AD9704-E829-4C6B-804E-30EA9A063EF4}" srcOrd="2" destOrd="0" presId="urn:microsoft.com/office/officeart/2008/layout/NameandTitleOrganizationalChart"/>
    <dgm:cxn modelId="{45B6764B-DBBA-4EC0-A0C4-18EB036283FF}" type="presParOf" srcId="{57FF04ED-0033-471A-8EAB-074AA1A34744}" destId="{B1D90E45-8690-4A16-9D6F-787460277CBD}" srcOrd="2" destOrd="0" presId="urn:microsoft.com/office/officeart/2008/layout/NameandTitleOrganizationalChart"/>
    <dgm:cxn modelId="{CE29BCC6-211C-4B08-AC73-DE55AEDEFCF2}" type="presParOf" srcId="{4653B63C-FA19-42AA-A123-A3ED33A50912}" destId="{DA300370-5FBE-4631-8834-891CD976EBF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0D191-3878-43B5-8993-81C2130355A7}">
      <dsp:nvSpPr>
        <dsp:cNvPr id="0" name=""/>
        <dsp:cNvSpPr/>
      </dsp:nvSpPr>
      <dsp:spPr>
        <a:xfrm>
          <a:off x="7076684" y="3315136"/>
          <a:ext cx="1033454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1033454" y="274748"/>
              </a:lnTo>
              <a:lnTo>
                <a:pt x="1033454" y="46086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C77AB-E702-4EC0-8AB1-6127BD6A35A2}">
      <dsp:nvSpPr>
        <dsp:cNvPr id="0" name=""/>
        <dsp:cNvSpPr/>
      </dsp:nvSpPr>
      <dsp:spPr>
        <a:xfrm>
          <a:off x="6043230" y="3315136"/>
          <a:ext cx="1033454" cy="460869"/>
        </a:xfrm>
        <a:custGeom>
          <a:avLst/>
          <a:gdLst/>
          <a:ahLst/>
          <a:cxnLst/>
          <a:rect l="0" t="0" r="0" b="0"/>
          <a:pathLst>
            <a:path>
              <a:moveTo>
                <a:pt x="1033454" y="0"/>
              </a:moveTo>
              <a:lnTo>
                <a:pt x="1033454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C3374-9CDE-4C7B-9880-54C8AE477FE4}">
      <dsp:nvSpPr>
        <dsp:cNvPr id="0" name=""/>
        <dsp:cNvSpPr/>
      </dsp:nvSpPr>
      <dsp:spPr>
        <a:xfrm>
          <a:off x="6041354" y="2056609"/>
          <a:ext cx="1035329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1035329" y="274748"/>
              </a:lnTo>
              <a:lnTo>
                <a:pt x="1035329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848E3-B0ED-4C99-8071-3876AF44926B}">
      <dsp:nvSpPr>
        <dsp:cNvPr id="0" name=""/>
        <dsp:cNvSpPr/>
      </dsp:nvSpPr>
      <dsp:spPr>
        <a:xfrm>
          <a:off x="5009776" y="2056609"/>
          <a:ext cx="1031578" cy="460869"/>
        </a:xfrm>
        <a:custGeom>
          <a:avLst/>
          <a:gdLst/>
          <a:ahLst/>
          <a:cxnLst/>
          <a:rect l="0" t="0" r="0" b="0"/>
          <a:pathLst>
            <a:path>
              <a:moveTo>
                <a:pt x="1031578" y="0"/>
              </a:moveTo>
              <a:lnTo>
                <a:pt x="1031578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37ECFA-877A-4F21-B206-7F9439610F1C}">
      <dsp:nvSpPr>
        <dsp:cNvPr id="0" name=""/>
        <dsp:cNvSpPr/>
      </dsp:nvSpPr>
      <dsp:spPr>
        <a:xfrm>
          <a:off x="3952904" y="798082"/>
          <a:ext cx="2088449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2088449" y="274748"/>
              </a:lnTo>
              <a:lnTo>
                <a:pt x="2088449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B211C-6363-4E9E-AF55-3FE21A320E23}">
      <dsp:nvSpPr>
        <dsp:cNvPr id="0" name=""/>
        <dsp:cNvSpPr/>
      </dsp:nvSpPr>
      <dsp:spPr>
        <a:xfrm>
          <a:off x="2939116" y="3315136"/>
          <a:ext cx="1033454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1033454" y="274748"/>
              </a:lnTo>
              <a:lnTo>
                <a:pt x="1033454" y="46086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FBB03-651E-4D48-8387-F59EA1A5703B}">
      <dsp:nvSpPr>
        <dsp:cNvPr id="0" name=""/>
        <dsp:cNvSpPr/>
      </dsp:nvSpPr>
      <dsp:spPr>
        <a:xfrm>
          <a:off x="1905662" y="3315136"/>
          <a:ext cx="1033454" cy="460869"/>
        </a:xfrm>
        <a:custGeom>
          <a:avLst/>
          <a:gdLst/>
          <a:ahLst/>
          <a:cxnLst/>
          <a:rect l="0" t="0" r="0" b="0"/>
          <a:pathLst>
            <a:path>
              <a:moveTo>
                <a:pt x="1033454" y="0"/>
              </a:moveTo>
              <a:lnTo>
                <a:pt x="1033454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22E90-DB06-4B13-B869-DE77547720FB}">
      <dsp:nvSpPr>
        <dsp:cNvPr id="0" name=""/>
        <dsp:cNvSpPr/>
      </dsp:nvSpPr>
      <dsp:spPr>
        <a:xfrm>
          <a:off x="1943118" y="2056609"/>
          <a:ext cx="995998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995998" y="274748"/>
              </a:lnTo>
              <a:lnTo>
                <a:pt x="995998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731165-CFEC-434D-B93D-F920C9FE342C}">
      <dsp:nvSpPr>
        <dsp:cNvPr id="0" name=""/>
        <dsp:cNvSpPr/>
      </dsp:nvSpPr>
      <dsp:spPr>
        <a:xfrm>
          <a:off x="872207" y="2056609"/>
          <a:ext cx="1070910" cy="460869"/>
        </a:xfrm>
        <a:custGeom>
          <a:avLst/>
          <a:gdLst/>
          <a:ahLst/>
          <a:cxnLst/>
          <a:rect l="0" t="0" r="0" b="0"/>
          <a:pathLst>
            <a:path>
              <a:moveTo>
                <a:pt x="1070910" y="0"/>
              </a:moveTo>
              <a:lnTo>
                <a:pt x="1070910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E51B3-38F4-482D-8D57-FBBCDDD1DB9E}">
      <dsp:nvSpPr>
        <dsp:cNvPr id="0" name=""/>
        <dsp:cNvSpPr/>
      </dsp:nvSpPr>
      <dsp:spPr>
        <a:xfrm>
          <a:off x="1943118" y="798082"/>
          <a:ext cx="2009786" cy="460869"/>
        </a:xfrm>
        <a:custGeom>
          <a:avLst/>
          <a:gdLst/>
          <a:ahLst/>
          <a:cxnLst/>
          <a:rect l="0" t="0" r="0" b="0"/>
          <a:pathLst>
            <a:path>
              <a:moveTo>
                <a:pt x="2009786" y="0"/>
              </a:moveTo>
              <a:lnTo>
                <a:pt x="2009786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9A0B7-4075-4CA3-8688-0874491FDA63}">
      <dsp:nvSpPr>
        <dsp:cNvPr id="0" name=""/>
        <dsp:cNvSpPr/>
      </dsp:nvSpPr>
      <dsp:spPr>
        <a:xfrm>
          <a:off x="3182601" y="424"/>
          <a:ext cx="1540607" cy="797658"/>
        </a:xfrm>
        <a:prstGeom prst="rect">
          <a:avLst/>
        </a:prstGeom>
        <a:solidFill>
          <a:schemeClr val="bg1"/>
        </a:solidFill>
        <a:ln w="190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Régional et/ou local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3182601" y="424"/>
        <a:ext cx="1540607" cy="797658"/>
      </dsp:txXfrm>
    </dsp:sp>
    <dsp:sp modelId="{32CD8992-8DA0-4E33-B7FE-3FB7575DB2ED}">
      <dsp:nvSpPr>
        <dsp:cNvPr id="0" name=""/>
        <dsp:cNvSpPr/>
      </dsp:nvSpPr>
      <dsp:spPr>
        <a:xfrm>
          <a:off x="3490722" y="620824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3490722" y="620824"/>
        <a:ext cx="1386546" cy="265886"/>
      </dsp:txXfrm>
    </dsp:sp>
    <dsp:sp modelId="{DBAFE122-4E96-4E9B-9369-3ACB433CB447}">
      <dsp:nvSpPr>
        <dsp:cNvPr id="0" name=""/>
        <dsp:cNvSpPr/>
      </dsp:nvSpPr>
      <dsp:spPr>
        <a:xfrm>
          <a:off x="1094151" y="1258951"/>
          <a:ext cx="1697933" cy="797658"/>
        </a:xfrm>
        <a:prstGeom prst="rect">
          <a:avLst/>
        </a:prstGeom>
        <a:solidFill>
          <a:schemeClr val="accent6"/>
        </a:solidFill>
        <a:ln w="190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Programme/stratégie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1094151" y="1258951"/>
        <a:ext cx="1697933" cy="797658"/>
      </dsp:txXfrm>
    </dsp:sp>
    <dsp:sp modelId="{8157009F-3698-475A-807B-7C2D60A22741}">
      <dsp:nvSpPr>
        <dsp:cNvPr id="0" name=""/>
        <dsp:cNvSpPr/>
      </dsp:nvSpPr>
      <dsp:spPr>
        <a:xfrm>
          <a:off x="1480936" y="1879352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1480936" y="1879352"/>
        <a:ext cx="1386546" cy="265886"/>
      </dsp:txXfrm>
    </dsp:sp>
    <dsp:sp modelId="{864C3DAE-E021-41FF-BA76-75EC27091EB6}">
      <dsp:nvSpPr>
        <dsp:cNvPr id="0" name=""/>
        <dsp:cNvSpPr/>
      </dsp:nvSpPr>
      <dsp:spPr>
        <a:xfrm>
          <a:off x="98153" y="2517478"/>
          <a:ext cx="1548109" cy="797658"/>
        </a:xfrm>
        <a:prstGeom prst="rect">
          <a:avLst/>
        </a:prstGeom>
        <a:solidFill>
          <a:srgbClr val="FFFF00"/>
        </a:solid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Processus d’exécution = conditions de mise en œuvre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98153" y="2517478"/>
        <a:ext cx="1548109" cy="797658"/>
      </dsp:txXfrm>
    </dsp:sp>
    <dsp:sp modelId="{32AE0D29-718F-4BFC-A65B-F6C3A1EA76A5}">
      <dsp:nvSpPr>
        <dsp:cNvPr id="0" name=""/>
        <dsp:cNvSpPr/>
      </dsp:nvSpPr>
      <dsp:spPr>
        <a:xfrm>
          <a:off x="410025" y="3137879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410025" y="3137879"/>
        <a:ext cx="1386546" cy="265886"/>
      </dsp:txXfrm>
    </dsp:sp>
    <dsp:sp modelId="{2507D81C-FB76-40E6-87E2-C216ADC174A4}">
      <dsp:nvSpPr>
        <dsp:cNvPr id="0" name=""/>
        <dsp:cNvSpPr/>
      </dsp:nvSpPr>
      <dsp:spPr>
        <a:xfrm>
          <a:off x="2168812" y="2517478"/>
          <a:ext cx="1540607" cy="797658"/>
        </a:xfrm>
        <a:prstGeom prst="rect">
          <a:avLst/>
        </a:prstGeom>
        <a:pattFill prst="wdUpDiag">
          <a:fgClr>
            <a:srgbClr val="00FFCC"/>
          </a:fgClr>
          <a:bgClr>
            <a:srgbClr val="FFFF00"/>
          </a:bgClr>
        </a:patt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baseline="0" dirty="0" smtClean="0">
              <a:solidFill>
                <a:schemeClr val="tx1"/>
              </a:solidFill>
              <a:latin typeface="+mj-lt"/>
            </a:rPr>
            <a:t>Atteinte des objectifs, = réalisations, résultats</a:t>
          </a:r>
          <a:endParaRPr lang="fr-FR" sz="1300" kern="1200" baseline="0" dirty="0">
            <a:solidFill>
              <a:schemeClr val="tx1"/>
            </a:solidFill>
            <a:latin typeface="+mj-lt"/>
          </a:endParaRPr>
        </a:p>
      </dsp:txBody>
      <dsp:txXfrm>
        <a:off x="2168812" y="2517478"/>
        <a:ext cx="1540607" cy="797658"/>
      </dsp:txXfrm>
    </dsp:sp>
    <dsp:sp modelId="{A539DDEA-99FB-4644-8927-5F959DEBFC2A}">
      <dsp:nvSpPr>
        <dsp:cNvPr id="0" name=""/>
        <dsp:cNvSpPr/>
      </dsp:nvSpPr>
      <dsp:spPr>
        <a:xfrm>
          <a:off x="2476934" y="3137879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2476934" y="3137879"/>
        <a:ext cx="1386546" cy="265886"/>
      </dsp:txXfrm>
    </dsp:sp>
    <dsp:sp modelId="{DC49082C-A7EB-4F4B-A868-29B48FED37C1}">
      <dsp:nvSpPr>
        <dsp:cNvPr id="0" name=""/>
        <dsp:cNvSpPr/>
      </dsp:nvSpPr>
      <dsp:spPr>
        <a:xfrm>
          <a:off x="1135358" y="3776005"/>
          <a:ext cx="1540607" cy="797658"/>
        </a:xfrm>
        <a:prstGeom prst="rect">
          <a:avLst/>
        </a:prstGeom>
        <a:noFill/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Court terme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1135358" y="3776005"/>
        <a:ext cx="1540607" cy="797658"/>
      </dsp:txXfrm>
    </dsp:sp>
    <dsp:sp modelId="{6F62FCBF-33DF-4BCA-AC6B-09A134A7B5D7}">
      <dsp:nvSpPr>
        <dsp:cNvPr id="0" name=""/>
        <dsp:cNvSpPr/>
      </dsp:nvSpPr>
      <dsp:spPr>
        <a:xfrm>
          <a:off x="1443480" y="4396406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latin typeface="+mj-lt"/>
          </a:endParaRPr>
        </a:p>
      </dsp:txBody>
      <dsp:txXfrm>
        <a:off x="1443480" y="4396406"/>
        <a:ext cx="1386546" cy="265886"/>
      </dsp:txXfrm>
    </dsp:sp>
    <dsp:sp modelId="{3F9A31F1-101B-4A16-87B2-543CCB75CAF3}">
      <dsp:nvSpPr>
        <dsp:cNvPr id="0" name=""/>
        <dsp:cNvSpPr/>
      </dsp:nvSpPr>
      <dsp:spPr>
        <a:xfrm>
          <a:off x="3202266" y="3776005"/>
          <a:ext cx="1540607" cy="797658"/>
        </a:xfrm>
        <a:prstGeom prst="rect">
          <a:avLst/>
        </a:prstGeom>
        <a:solidFill>
          <a:srgbClr val="4D7CFE"/>
        </a:solid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baseline="0" dirty="0" smtClean="0">
              <a:solidFill>
                <a:schemeClr val="tx1"/>
              </a:solidFill>
              <a:latin typeface="+mj-lt"/>
            </a:rPr>
            <a:t>Moyen, long terme (impacts)</a:t>
          </a:r>
          <a:endParaRPr lang="fr-FR" sz="1300" kern="1200" baseline="0" dirty="0">
            <a:solidFill>
              <a:schemeClr val="tx1"/>
            </a:solidFill>
            <a:latin typeface="+mj-lt"/>
          </a:endParaRPr>
        </a:p>
      </dsp:txBody>
      <dsp:txXfrm>
        <a:off x="3202266" y="3776005"/>
        <a:ext cx="1540607" cy="797658"/>
      </dsp:txXfrm>
    </dsp:sp>
    <dsp:sp modelId="{90B06014-75F9-4465-ACB0-DB65BC1FE609}">
      <dsp:nvSpPr>
        <dsp:cNvPr id="0" name=""/>
        <dsp:cNvSpPr/>
      </dsp:nvSpPr>
      <dsp:spPr>
        <a:xfrm>
          <a:off x="3510388" y="4396406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latin typeface="+mj-lt"/>
          </a:endParaRPr>
        </a:p>
      </dsp:txBody>
      <dsp:txXfrm>
        <a:off x="3510388" y="4396406"/>
        <a:ext cx="1386546" cy="265886"/>
      </dsp:txXfrm>
    </dsp:sp>
    <dsp:sp modelId="{1791B3F6-8417-4193-9B5B-35CDFD9D8C92}">
      <dsp:nvSpPr>
        <dsp:cNvPr id="0" name=""/>
        <dsp:cNvSpPr/>
      </dsp:nvSpPr>
      <dsp:spPr>
        <a:xfrm>
          <a:off x="5271051" y="1258951"/>
          <a:ext cx="1540607" cy="797658"/>
        </a:xfrm>
        <a:prstGeom prst="rect">
          <a:avLst/>
        </a:prstGeom>
        <a:solidFill>
          <a:schemeClr val="accent2"/>
        </a:solidFill>
        <a:ln w="190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Projets/actions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5271051" y="1258951"/>
        <a:ext cx="1540607" cy="797658"/>
      </dsp:txXfrm>
    </dsp:sp>
    <dsp:sp modelId="{049484D5-0298-4EE2-9143-4500E6958222}">
      <dsp:nvSpPr>
        <dsp:cNvPr id="0" name=""/>
        <dsp:cNvSpPr/>
      </dsp:nvSpPr>
      <dsp:spPr>
        <a:xfrm>
          <a:off x="5579172" y="1879352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5579172" y="1879352"/>
        <a:ext cx="1386546" cy="265886"/>
      </dsp:txXfrm>
    </dsp:sp>
    <dsp:sp modelId="{61CF1466-C0B0-4BB1-9A6A-4FB44860886E}">
      <dsp:nvSpPr>
        <dsp:cNvPr id="0" name=""/>
        <dsp:cNvSpPr/>
      </dsp:nvSpPr>
      <dsp:spPr>
        <a:xfrm>
          <a:off x="4235721" y="2517478"/>
          <a:ext cx="1548109" cy="797658"/>
        </a:xfrm>
        <a:prstGeom prst="rect">
          <a:avLst/>
        </a:prstGeom>
        <a:pattFill prst="wdUpDiag">
          <a:fgClr>
            <a:schemeClr val="accent2"/>
          </a:fgClr>
          <a:bgClr>
            <a:srgbClr val="FFFF00"/>
          </a:bgClr>
        </a:patt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Processus d’exécution = conditions de mise en œuvre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4235721" y="2517478"/>
        <a:ext cx="1548109" cy="797658"/>
      </dsp:txXfrm>
    </dsp:sp>
    <dsp:sp modelId="{9779E2D2-DA49-4231-AB54-33505DACF381}">
      <dsp:nvSpPr>
        <dsp:cNvPr id="0" name=""/>
        <dsp:cNvSpPr/>
      </dsp:nvSpPr>
      <dsp:spPr>
        <a:xfrm>
          <a:off x="4547593" y="3137879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4547593" y="3137879"/>
        <a:ext cx="1386546" cy="265886"/>
      </dsp:txXfrm>
    </dsp:sp>
    <dsp:sp modelId="{F917A354-4D79-444A-808D-607C2CFFE8AC}">
      <dsp:nvSpPr>
        <dsp:cNvPr id="0" name=""/>
        <dsp:cNvSpPr/>
      </dsp:nvSpPr>
      <dsp:spPr>
        <a:xfrm>
          <a:off x="6306380" y="2517478"/>
          <a:ext cx="1540607" cy="797658"/>
        </a:xfrm>
        <a:prstGeom prst="rect">
          <a:avLst/>
        </a:prstGeom>
        <a:pattFill prst="wdUpDiag">
          <a:fgClr>
            <a:schemeClr val="accent2"/>
          </a:fgClr>
          <a:bgClr>
            <a:srgbClr val="FFFF00"/>
          </a:bgClr>
        </a:patt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baseline="0" dirty="0" smtClean="0">
              <a:solidFill>
                <a:schemeClr val="tx1"/>
              </a:solidFill>
              <a:latin typeface="+mj-lt"/>
            </a:rPr>
            <a:t>Atteinte des objectifs, = réalisations, résultats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6306380" y="2517478"/>
        <a:ext cx="1540607" cy="797658"/>
      </dsp:txXfrm>
    </dsp:sp>
    <dsp:sp modelId="{18209BCF-521E-4CD2-B060-EA1CBB92C0BB}">
      <dsp:nvSpPr>
        <dsp:cNvPr id="0" name=""/>
        <dsp:cNvSpPr/>
      </dsp:nvSpPr>
      <dsp:spPr>
        <a:xfrm>
          <a:off x="6614502" y="3137879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6614502" y="3137879"/>
        <a:ext cx="1386546" cy="265886"/>
      </dsp:txXfrm>
    </dsp:sp>
    <dsp:sp modelId="{ECF22D46-B4B6-4E68-9A5E-D0B8E6E2FAAA}">
      <dsp:nvSpPr>
        <dsp:cNvPr id="0" name=""/>
        <dsp:cNvSpPr/>
      </dsp:nvSpPr>
      <dsp:spPr>
        <a:xfrm>
          <a:off x="5272926" y="3776005"/>
          <a:ext cx="1540607" cy="797658"/>
        </a:xfrm>
        <a:prstGeom prst="rect">
          <a:avLst/>
        </a:prstGeom>
        <a:solidFill>
          <a:srgbClr val="9900CC"/>
        </a:solid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Court terme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5272926" y="3776005"/>
        <a:ext cx="1540607" cy="797658"/>
      </dsp:txXfrm>
    </dsp:sp>
    <dsp:sp modelId="{C7B7395E-D4EF-42E2-95B4-0A0B405815C4}">
      <dsp:nvSpPr>
        <dsp:cNvPr id="0" name=""/>
        <dsp:cNvSpPr/>
      </dsp:nvSpPr>
      <dsp:spPr>
        <a:xfrm>
          <a:off x="5581048" y="4396406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latin typeface="+mj-lt"/>
          </a:endParaRPr>
        </a:p>
      </dsp:txBody>
      <dsp:txXfrm>
        <a:off x="5581048" y="4396406"/>
        <a:ext cx="1386546" cy="265886"/>
      </dsp:txXfrm>
    </dsp:sp>
    <dsp:sp modelId="{2312D449-2394-4D6D-944A-C4EFA92BF443}">
      <dsp:nvSpPr>
        <dsp:cNvPr id="0" name=""/>
        <dsp:cNvSpPr/>
      </dsp:nvSpPr>
      <dsp:spPr>
        <a:xfrm>
          <a:off x="7339835" y="3776005"/>
          <a:ext cx="1540607" cy="797658"/>
        </a:xfrm>
        <a:prstGeom prst="rect">
          <a:avLst/>
        </a:prstGeom>
        <a:pattFill prst="wdUpDiag">
          <a:fgClr>
            <a:srgbClr val="9900CC"/>
          </a:fgClr>
          <a:bgClr>
            <a:srgbClr val="4D7CFE"/>
          </a:bgClr>
        </a:pattFill>
        <a:ln w="15875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Moyen/long terme (impacts)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7339835" y="3776005"/>
        <a:ext cx="1540607" cy="797658"/>
      </dsp:txXfrm>
    </dsp:sp>
    <dsp:sp modelId="{31F6B41B-CB93-4EB8-BEFE-AA14BFA1C5EF}">
      <dsp:nvSpPr>
        <dsp:cNvPr id="0" name=""/>
        <dsp:cNvSpPr/>
      </dsp:nvSpPr>
      <dsp:spPr>
        <a:xfrm>
          <a:off x="7647956" y="4396406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latin typeface="+mj-lt"/>
          </a:endParaRPr>
        </a:p>
      </dsp:txBody>
      <dsp:txXfrm>
        <a:off x="7647956" y="4396406"/>
        <a:ext cx="1386546" cy="2658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0D191-3878-43B5-8993-81C2130355A7}">
      <dsp:nvSpPr>
        <dsp:cNvPr id="0" name=""/>
        <dsp:cNvSpPr/>
      </dsp:nvSpPr>
      <dsp:spPr>
        <a:xfrm>
          <a:off x="7076684" y="3315136"/>
          <a:ext cx="1033454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1033454" y="274748"/>
              </a:lnTo>
              <a:lnTo>
                <a:pt x="1033454" y="46086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C77AB-E702-4EC0-8AB1-6127BD6A35A2}">
      <dsp:nvSpPr>
        <dsp:cNvPr id="0" name=""/>
        <dsp:cNvSpPr/>
      </dsp:nvSpPr>
      <dsp:spPr>
        <a:xfrm>
          <a:off x="6043230" y="3315136"/>
          <a:ext cx="1033454" cy="460869"/>
        </a:xfrm>
        <a:custGeom>
          <a:avLst/>
          <a:gdLst/>
          <a:ahLst/>
          <a:cxnLst/>
          <a:rect l="0" t="0" r="0" b="0"/>
          <a:pathLst>
            <a:path>
              <a:moveTo>
                <a:pt x="1033454" y="0"/>
              </a:moveTo>
              <a:lnTo>
                <a:pt x="1033454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C3374-9CDE-4C7B-9880-54C8AE477FE4}">
      <dsp:nvSpPr>
        <dsp:cNvPr id="0" name=""/>
        <dsp:cNvSpPr/>
      </dsp:nvSpPr>
      <dsp:spPr>
        <a:xfrm>
          <a:off x="6041354" y="2056609"/>
          <a:ext cx="1035329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1035329" y="274748"/>
              </a:lnTo>
              <a:lnTo>
                <a:pt x="1035329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848E3-B0ED-4C99-8071-3876AF44926B}">
      <dsp:nvSpPr>
        <dsp:cNvPr id="0" name=""/>
        <dsp:cNvSpPr/>
      </dsp:nvSpPr>
      <dsp:spPr>
        <a:xfrm>
          <a:off x="5009776" y="2056609"/>
          <a:ext cx="1031578" cy="460869"/>
        </a:xfrm>
        <a:custGeom>
          <a:avLst/>
          <a:gdLst/>
          <a:ahLst/>
          <a:cxnLst/>
          <a:rect l="0" t="0" r="0" b="0"/>
          <a:pathLst>
            <a:path>
              <a:moveTo>
                <a:pt x="1031578" y="0"/>
              </a:moveTo>
              <a:lnTo>
                <a:pt x="1031578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37ECFA-877A-4F21-B206-7F9439610F1C}">
      <dsp:nvSpPr>
        <dsp:cNvPr id="0" name=""/>
        <dsp:cNvSpPr/>
      </dsp:nvSpPr>
      <dsp:spPr>
        <a:xfrm>
          <a:off x="3952904" y="798082"/>
          <a:ext cx="2088449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2088449" y="274748"/>
              </a:lnTo>
              <a:lnTo>
                <a:pt x="2088449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B211C-6363-4E9E-AF55-3FE21A320E23}">
      <dsp:nvSpPr>
        <dsp:cNvPr id="0" name=""/>
        <dsp:cNvSpPr/>
      </dsp:nvSpPr>
      <dsp:spPr>
        <a:xfrm>
          <a:off x="2939116" y="3315136"/>
          <a:ext cx="1033454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1033454" y="274748"/>
              </a:lnTo>
              <a:lnTo>
                <a:pt x="1033454" y="46086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FBB03-651E-4D48-8387-F59EA1A5703B}">
      <dsp:nvSpPr>
        <dsp:cNvPr id="0" name=""/>
        <dsp:cNvSpPr/>
      </dsp:nvSpPr>
      <dsp:spPr>
        <a:xfrm>
          <a:off x="1905662" y="3315136"/>
          <a:ext cx="1033454" cy="460869"/>
        </a:xfrm>
        <a:custGeom>
          <a:avLst/>
          <a:gdLst/>
          <a:ahLst/>
          <a:cxnLst/>
          <a:rect l="0" t="0" r="0" b="0"/>
          <a:pathLst>
            <a:path>
              <a:moveTo>
                <a:pt x="1033454" y="0"/>
              </a:moveTo>
              <a:lnTo>
                <a:pt x="1033454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22E90-DB06-4B13-B869-DE77547720FB}">
      <dsp:nvSpPr>
        <dsp:cNvPr id="0" name=""/>
        <dsp:cNvSpPr/>
      </dsp:nvSpPr>
      <dsp:spPr>
        <a:xfrm>
          <a:off x="1943118" y="2056609"/>
          <a:ext cx="995998" cy="460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8"/>
              </a:lnTo>
              <a:lnTo>
                <a:pt x="995998" y="274748"/>
              </a:lnTo>
              <a:lnTo>
                <a:pt x="995998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731165-CFEC-434D-B93D-F920C9FE342C}">
      <dsp:nvSpPr>
        <dsp:cNvPr id="0" name=""/>
        <dsp:cNvSpPr/>
      </dsp:nvSpPr>
      <dsp:spPr>
        <a:xfrm>
          <a:off x="872207" y="2056609"/>
          <a:ext cx="1070910" cy="460869"/>
        </a:xfrm>
        <a:custGeom>
          <a:avLst/>
          <a:gdLst/>
          <a:ahLst/>
          <a:cxnLst/>
          <a:rect l="0" t="0" r="0" b="0"/>
          <a:pathLst>
            <a:path>
              <a:moveTo>
                <a:pt x="1070910" y="0"/>
              </a:moveTo>
              <a:lnTo>
                <a:pt x="1070910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E51B3-38F4-482D-8D57-FBBCDDD1DB9E}">
      <dsp:nvSpPr>
        <dsp:cNvPr id="0" name=""/>
        <dsp:cNvSpPr/>
      </dsp:nvSpPr>
      <dsp:spPr>
        <a:xfrm>
          <a:off x="1943118" y="798082"/>
          <a:ext cx="2009786" cy="460869"/>
        </a:xfrm>
        <a:custGeom>
          <a:avLst/>
          <a:gdLst/>
          <a:ahLst/>
          <a:cxnLst/>
          <a:rect l="0" t="0" r="0" b="0"/>
          <a:pathLst>
            <a:path>
              <a:moveTo>
                <a:pt x="2009786" y="0"/>
              </a:moveTo>
              <a:lnTo>
                <a:pt x="2009786" y="274748"/>
              </a:lnTo>
              <a:lnTo>
                <a:pt x="0" y="274748"/>
              </a:lnTo>
              <a:lnTo>
                <a:pt x="0" y="46086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9A0B7-4075-4CA3-8688-0874491FDA63}">
      <dsp:nvSpPr>
        <dsp:cNvPr id="0" name=""/>
        <dsp:cNvSpPr/>
      </dsp:nvSpPr>
      <dsp:spPr>
        <a:xfrm>
          <a:off x="3182601" y="424"/>
          <a:ext cx="1540607" cy="797658"/>
        </a:xfrm>
        <a:prstGeom prst="rect">
          <a:avLst/>
        </a:prstGeom>
        <a:solidFill>
          <a:schemeClr val="bg1"/>
        </a:solidFill>
        <a:ln w="190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Régional et/ou local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3182601" y="424"/>
        <a:ext cx="1540607" cy="797658"/>
      </dsp:txXfrm>
    </dsp:sp>
    <dsp:sp modelId="{32CD8992-8DA0-4E33-B7FE-3FB7575DB2ED}">
      <dsp:nvSpPr>
        <dsp:cNvPr id="0" name=""/>
        <dsp:cNvSpPr/>
      </dsp:nvSpPr>
      <dsp:spPr>
        <a:xfrm>
          <a:off x="3490722" y="620824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3490722" y="620824"/>
        <a:ext cx="1386546" cy="265886"/>
      </dsp:txXfrm>
    </dsp:sp>
    <dsp:sp modelId="{DBAFE122-4E96-4E9B-9369-3ACB433CB447}">
      <dsp:nvSpPr>
        <dsp:cNvPr id="0" name=""/>
        <dsp:cNvSpPr/>
      </dsp:nvSpPr>
      <dsp:spPr>
        <a:xfrm>
          <a:off x="1094151" y="1258951"/>
          <a:ext cx="1697933" cy="797658"/>
        </a:xfrm>
        <a:prstGeom prst="rect">
          <a:avLst/>
        </a:prstGeom>
        <a:solidFill>
          <a:schemeClr val="accent6"/>
        </a:solidFill>
        <a:ln w="190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Programme/stratégie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1094151" y="1258951"/>
        <a:ext cx="1697933" cy="797658"/>
      </dsp:txXfrm>
    </dsp:sp>
    <dsp:sp modelId="{8157009F-3698-475A-807B-7C2D60A22741}">
      <dsp:nvSpPr>
        <dsp:cNvPr id="0" name=""/>
        <dsp:cNvSpPr/>
      </dsp:nvSpPr>
      <dsp:spPr>
        <a:xfrm>
          <a:off x="1480936" y="1879352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1480936" y="1879352"/>
        <a:ext cx="1386546" cy="265886"/>
      </dsp:txXfrm>
    </dsp:sp>
    <dsp:sp modelId="{864C3DAE-E021-41FF-BA76-75EC27091EB6}">
      <dsp:nvSpPr>
        <dsp:cNvPr id="0" name=""/>
        <dsp:cNvSpPr/>
      </dsp:nvSpPr>
      <dsp:spPr>
        <a:xfrm>
          <a:off x="98153" y="2517478"/>
          <a:ext cx="1548109" cy="797658"/>
        </a:xfrm>
        <a:prstGeom prst="rect">
          <a:avLst/>
        </a:prstGeom>
        <a:solidFill>
          <a:srgbClr val="FFFF00"/>
        </a:solid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Processus d’exécution = conditions de mise en œuvre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98153" y="2517478"/>
        <a:ext cx="1548109" cy="797658"/>
      </dsp:txXfrm>
    </dsp:sp>
    <dsp:sp modelId="{32AE0D29-718F-4BFC-A65B-F6C3A1EA76A5}">
      <dsp:nvSpPr>
        <dsp:cNvPr id="0" name=""/>
        <dsp:cNvSpPr/>
      </dsp:nvSpPr>
      <dsp:spPr>
        <a:xfrm>
          <a:off x="410025" y="3137879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410025" y="3137879"/>
        <a:ext cx="1386546" cy="265886"/>
      </dsp:txXfrm>
    </dsp:sp>
    <dsp:sp modelId="{2507D81C-FB76-40E6-87E2-C216ADC174A4}">
      <dsp:nvSpPr>
        <dsp:cNvPr id="0" name=""/>
        <dsp:cNvSpPr/>
      </dsp:nvSpPr>
      <dsp:spPr>
        <a:xfrm>
          <a:off x="2168812" y="2517478"/>
          <a:ext cx="1540607" cy="797658"/>
        </a:xfrm>
        <a:prstGeom prst="rect">
          <a:avLst/>
        </a:prstGeom>
        <a:pattFill prst="wdUpDiag">
          <a:fgClr>
            <a:srgbClr val="00FFCC"/>
          </a:fgClr>
          <a:bgClr>
            <a:srgbClr val="FFFF00"/>
          </a:bgClr>
        </a:patt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baseline="0" dirty="0" smtClean="0">
              <a:solidFill>
                <a:schemeClr val="tx1"/>
              </a:solidFill>
              <a:latin typeface="+mj-lt"/>
            </a:rPr>
            <a:t>Atteinte des objectifs, = réalisations, résultats</a:t>
          </a:r>
          <a:endParaRPr lang="fr-FR" sz="1300" kern="1200" baseline="0" dirty="0">
            <a:solidFill>
              <a:schemeClr val="tx1"/>
            </a:solidFill>
            <a:latin typeface="+mj-lt"/>
          </a:endParaRPr>
        </a:p>
      </dsp:txBody>
      <dsp:txXfrm>
        <a:off x="2168812" y="2517478"/>
        <a:ext cx="1540607" cy="797658"/>
      </dsp:txXfrm>
    </dsp:sp>
    <dsp:sp modelId="{A539DDEA-99FB-4644-8927-5F959DEBFC2A}">
      <dsp:nvSpPr>
        <dsp:cNvPr id="0" name=""/>
        <dsp:cNvSpPr/>
      </dsp:nvSpPr>
      <dsp:spPr>
        <a:xfrm>
          <a:off x="2476934" y="3137879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2476934" y="3137879"/>
        <a:ext cx="1386546" cy="265886"/>
      </dsp:txXfrm>
    </dsp:sp>
    <dsp:sp modelId="{DC49082C-A7EB-4F4B-A868-29B48FED37C1}">
      <dsp:nvSpPr>
        <dsp:cNvPr id="0" name=""/>
        <dsp:cNvSpPr/>
      </dsp:nvSpPr>
      <dsp:spPr>
        <a:xfrm>
          <a:off x="1135358" y="3776005"/>
          <a:ext cx="1540607" cy="797658"/>
        </a:xfrm>
        <a:prstGeom prst="rect">
          <a:avLst/>
        </a:prstGeom>
        <a:noFill/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Court terme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1135358" y="3776005"/>
        <a:ext cx="1540607" cy="797658"/>
      </dsp:txXfrm>
    </dsp:sp>
    <dsp:sp modelId="{6F62FCBF-33DF-4BCA-AC6B-09A134A7B5D7}">
      <dsp:nvSpPr>
        <dsp:cNvPr id="0" name=""/>
        <dsp:cNvSpPr/>
      </dsp:nvSpPr>
      <dsp:spPr>
        <a:xfrm>
          <a:off x="1443480" y="4396406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latin typeface="+mj-lt"/>
          </a:endParaRPr>
        </a:p>
      </dsp:txBody>
      <dsp:txXfrm>
        <a:off x="1443480" y="4396406"/>
        <a:ext cx="1386546" cy="265886"/>
      </dsp:txXfrm>
    </dsp:sp>
    <dsp:sp modelId="{3F9A31F1-101B-4A16-87B2-543CCB75CAF3}">
      <dsp:nvSpPr>
        <dsp:cNvPr id="0" name=""/>
        <dsp:cNvSpPr/>
      </dsp:nvSpPr>
      <dsp:spPr>
        <a:xfrm>
          <a:off x="3202266" y="3776005"/>
          <a:ext cx="1540607" cy="797658"/>
        </a:xfrm>
        <a:prstGeom prst="rect">
          <a:avLst/>
        </a:prstGeom>
        <a:solidFill>
          <a:srgbClr val="4D7CFE"/>
        </a:solid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baseline="0" dirty="0" smtClean="0">
              <a:solidFill>
                <a:schemeClr val="tx1"/>
              </a:solidFill>
              <a:latin typeface="+mj-lt"/>
            </a:rPr>
            <a:t>Moyen, long terme (impacts)</a:t>
          </a:r>
          <a:endParaRPr lang="fr-FR" sz="1300" kern="1200" baseline="0" dirty="0">
            <a:solidFill>
              <a:schemeClr val="tx1"/>
            </a:solidFill>
            <a:latin typeface="+mj-lt"/>
          </a:endParaRPr>
        </a:p>
      </dsp:txBody>
      <dsp:txXfrm>
        <a:off x="3202266" y="3776005"/>
        <a:ext cx="1540607" cy="797658"/>
      </dsp:txXfrm>
    </dsp:sp>
    <dsp:sp modelId="{90B06014-75F9-4465-ACB0-DB65BC1FE609}">
      <dsp:nvSpPr>
        <dsp:cNvPr id="0" name=""/>
        <dsp:cNvSpPr/>
      </dsp:nvSpPr>
      <dsp:spPr>
        <a:xfrm>
          <a:off x="3510388" y="4396406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latin typeface="+mj-lt"/>
          </a:endParaRPr>
        </a:p>
      </dsp:txBody>
      <dsp:txXfrm>
        <a:off x="3510388" y="4396406"/>
        <a:ext cx="1386546" cy="265886"/>
      </dsp:txXfrm>
    </dsp:sp>
    <dsp:sp modelId="{1791B3F6-8417-4193-9B5B-35CDFD9D8C92}">
      <dsp:nvSpPr>
        <dsp:cNvPr id="0" name=""/>
        <dsp:cNvSpPr/>
      </dsp:nvSpPr>
      <dsp:spPr>
        <a:xfrm>
          <a:off x="5271051" y="1258951"/>
          <a:ext cx="1540607" cy="797658"/>
        </a:xfrm>
        <a:prstGeom prst="rect">
          <a:avLst/>
        </a:prstGeom>
        <a:solidFill>
          <a:schemeClr val="accent2"/>
        </a:solidFill>
        <a:ln w="190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Projets/actions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5271051" y="1258951"/>
        <a:ext cx="1540607" cy="797658"/>
      </dsp:txXfrm>
    </dsp:sp>
    <dsp:sp modelId="{049484D5-0298-4EE2-9143-4500E6958222}">
      <dsp:nvSpPr>
        <dsp:cNvPr id="0" name=""/>
        <dsp:cNvSpPr/>
      </dsp:nvSpPr>
      <dsp:spPr>
        <a:xfrm>
          <a:off x="5579172" y="1879352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5579172" y="1879352"/>
        <a:ext cx="1386546" cy="265886"/>
      </dsp:txXfrm>
    </dsp:sp>
    <dsp:sp modelId="{61CF1466-C0B0-4BB1-9A6A-4FB44860886E}">
      <dsp:nvSpPr>
        <dsp:cNvPr id="0" name=""/>
        <dsp:cNvSpPr/>
      </dsp:nvSpPr>
      <dsp:spPr>
        <a:xfrm>
          <a:off x="4235721" y="2517478"/>
          <a:ext cx="1548109" cy="797658"/>
        </a:xfrm>
        <a:prstGeom prst="rect">
          <a:avLst/>
        </a:prstGeom>
        <a:pattFill prst="wdUpDiag">
          <a:fgClr>
            <a:schemeClr val="accent2"/>
          </a:fgClr>
          <a:bgClr>
            <a:srgbClr val="FFFF00"/>
          </a:bgClr>
        </a:patt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Processus d’exécution = conditions de mise en œuvre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4235721" y="2517478"/>
        <a:ext cx="1548109" cy="797658"/>
      </dsp:txXfrm>
    </dsp:sp>
    <dsp:sp modelId="{9779E2D2-DA49-4231-AB54-33505DACF381}">
      <dsp:nvSpPr>
        <dsp:cNvPr id="0" name=""/>
        <dsp:cNvSpPr/>
      </dsp:nvSpPr>
      <dsp:spPr>
        <a:xfrm>
          <a:off x="4547593" y="3137879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4547593" y="3137879"/>
        <a:ext cx="1386546" cy="265886"/>
      </dsp:txXfrm>
    </dsp:sp>
    <dsp:sp modelId="{F917A354-4D79-444A-808D-607C2CFFE8AC}">
      <dsp:nvSpPr>
        <dsp:cNvPr id="0" name=""/>
        <dsp:cNvSpPr/>
      </dsp:nvSpPr>
      <dsp:spPr>
        <a:xfrm>
          <a:off x="6306380" y="2517478"/>
          <a:ext cx="1540607" cy="797658"/>
        </a:xfrm>
        <a:prstGeom prst="rect">
          <a:avLst/>
        </a:prstGeom>
        <a:pattFill prst="wdUpDiag">
          <a:fgClr>
            <a:schemeClr val="accent2"/>
          </a:fgClr>
          <a:bgClr>
            <a:srgbClr val="FFFF00"/>
          </a:bgClr>
        </a:patt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baseline="0" dirty="0" smtClean="0">
              <a:solidFill>
                <a:schemeClr val="tx1"/>
              </a:solidFill>
              <a:latin typeface="+mj-lt"/>
            </a:rPr>
            <a:t>Atteinte des objectifs, = réalisations, résultats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6306380" y="2517478"/>
        <a:ext cx="1540607" cy="797658"/>
      </dsp:txXfrm>
    </dsp:sp>
    <dsp:sp modelId="{18209BCF-521E-4CD2-B060-EA1CBB92C0BB}">
      <dsp:nvSpPr>
        <dsp:cNvPr id="0" name=""/>
        <dsp:cNvSpPr/>
      </dsp:nvSpPr>
      <dsp:spPr>
        <a:xfrm>
          <a:off x="6614502" y="3137879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solidFill>
              <a:schemeClr val="tx1"/>
            </a:solidFill>
            <a:latin typeface="+mj-lt"/>
          </a:endParaRPr>
        </a:p>
      </dsp:txBody>
      <dsp:txXfrm>
        <a:off x="6614502" y="3137879"/>
        <a:ext cx="1386546" cy="265886"/>
      </dsp:txXfrm>
    </dsp:sp>
    <dsp:sp modelId="{ECF22D46-B4B6-4E68-9A5E-D0B8E6E2FAAA}">
      <dsp:nvSpPr>
        <dsp:cNvPr id="0" name=""/>
        <dsp:cNvSpPr/>
      </dsp:nvSpPr>
      <dsp:spPr>
        <a:xfrm>
          <a:off x="5272926" y="3776005"/>
          <a:ext cx="1540607" cy="797658"/>
        </a:xfrm>
        <a:prstGeom prst="rect">
          <a:avLst/>
        </a:prstGeom>
        <a:solidFill>
          <a:srgbClr val="9900CC"/>
        </a:solidFill>
        <a:ln w="19050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Court terme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5272926" y="3776005"/>
        <a:ext cx="1540607" cy="797658"/>
      </dsp:txXfrm>
    </dsp:sp>
    <dsp:sp modelId="{C7B7395E-D4EF-42E2-95B4-0A0B405815C4}">
      <dsp:nvSpPr>
        <dsp:cNvPr id="0" name=""/>
        <dsp:cNvSpPr/>
      </dsp:nvSpPr>
      <dsp:spPr>
        <a:xfrm>
          <a:off x="5581048" y="4396406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latin typeface="+mj-lt"/>
          </a:endParaRPr>
        </a:p>
      </dsp:txBody>
      <dsp:txXfrm>
        <a:off x="5581048" y="4396406"/>
        <a:ext cx="1386546" cy="265886"/>
      </dsp:txXfrm>
    </dsp:sp>
    <dsp:sp modelId="{2312D449-2394-4D6D-944A-C4EFA92BF443}">
      <dsp:nvSpPr>
        <dsp:cNvPr id="0" name=""/>
        <dsp:cNvSpPr/>
      </dsp:nvSpPr>
      <dsp:spPr>
        <a:xfrm>
          <a:off x="7339835" y="3776005"/>
          <a:ext cx="1540607" cy="797658"/>
        </a:xfrm>
        <a:prstGeom prst="rect">
          <a:avLst/>
        </a:prstGeom>
        <a:pattFill prst="wdUpDiag">
          <a:fgClr>
            <a:srgbClr val="9900CC"/>
          </a:fgClr>
          <a:bgClr>
            <a:srgbClr val="4D7CFE"/>
          </a:bgClr>
        </a:pattFill>
        <a:ln w="15875" cmpd="sng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112558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solidFill>
                <a:schemeClr val="tx1"/>
              </a:solidFill>
              <a:latin typeface="+mj-lt"/>
            </a:rPr>
            <a:t>Moyen/long terme (impacts)</a:t>
          </a:r>
          <a:endParaRPr lang="fr-FR" sz="1300" kern="1200" dirty="0">
            <a:solidFill>
              <a:schemeClr val="tx1"/>
            </a:solidFill>
            <a:latin typeface="+mj-lt"/>
          </a:endParaRPr>
        </a:p>
      </dsp:txBody>
      <dsp:txXfrm>
        <a:off x="7339835" y="3776005"/>
        <a:ext cx="1540607" cy="797658"/>
      </dsp:txXfrm>
    </dsp:sp>
    <dsp:sp modelId="{31F6B41B-CB93-4EB8-BEFE-AA14BFA1C5EF}">
      <dsp:nvSpPr>
        <dsp:cNvPr id="0" name=""/>
        <dsp:cNvSpPr/>
      </dsp:nvSpPr>
      <dsp:spPr>
        <a:xfrm>
          <a:off x="7647956" y="4396406"/>
          <a:ext cx="1386546" cy="2658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>
            <a:latin typeface="+mj-lt"/>
          </a:endParaRPr>
        </a:p>
      </dsp:txBody>
      <dsp:txXfrm>
        <a:off x="7647956" y="4396406"/>
        <a:ext cx="1386546" cy="265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CDA15-FE9C-4340-9A46-9A0C1A85ACDD}" type="datetimeFigureOut">
              <a:rPr lang="fr-BE" smtClean="0"/>
              <a:t>19-11-20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C024A-93CF-44EA-ADF9-D581D6F57F6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181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622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C024A-93CF-44EA-ADF9-D581D6F57F60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7599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283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C024A-93CF-44EA-ADF9-D581D6F57F60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9882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364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486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C024A-93CF-44EA-ADF9-D581D6F57F60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52259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24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C024A-93CF-44EA-ADF9-D581D6F57F60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0819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618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613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C024A-93CF-44EA-ADF9-D581D6F57F60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8693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576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909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67DA9-B028-499A-AFB6-21D377D2F524}" type="datetime1">
              <a:rPr lang="fr-FR" smtClean="0"/>
              <a:t>19/11/2020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13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655C-6D9D-4087-BF5C-21D8E288859D}" type="datetime1">
              <a:rPr lang="fr-FR" smtClean="0"/>
              <a:t>19/11/2020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5374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3954-795B-4BEB-B42C-A996BC524E98}" type="datetime1">
              <a:rPr lang="fr-FR" smtClean="0"/>
              <a:t>19/11/2020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9067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r 28"/>
          <p:cNvGrpSpPr/>
          <p:nvPr userDrawn="1"/>
        </p:nvGrpSpPr>
        <p:grpSpPr>
          <a:xfrm>
            <a:off x="0" y="3035331"/>
            <a:ext cx="12193880" cy="3830235"/>
            <a:chOff x="0" y="2271293"/>
            <a:chExt cx="9145410" cy="2872676"/>
          </a:xfrm>
        </p:grpSpPr>
        <p:sp>
          <p:nvSpPr>
            <p:cNvPr id="28" name="Triangle rectangle 26"/>
            <p:cNvSpPr/>
            <p:nvPr userDrawn="1"/>
          </p:nvSpPr>
          <p:spPr>
            <a:xfrm>
              <a:off x="0" y="2271293"/>
              <a:ext cx="5711185" cy="2872207"/>
            </a:xfrm>
            <a:custGeom>
              <a:avLst/>
              <a:gdLst>
                <a:gd name="connsiteX0" fmla="*/ 0 w 7099373"/>
                <a:gd name="connsiteY0" fmla="*/ 3575032 h 3575032"/>
                <a:gd name="connsiteX1" fmla="*/ 0 w 7099373"/>
                <a:gd name="connsiteY1" fmla="*/ 0 h 3575032"/>
                <a:gd name="connsiteX2" fmla="*/ 7099373 w 7099373"/>
                <a:gd name="connsiteY2" fmla="*/ 3575032 h 3575032"/>
                <a:gd name="connsiteX3" fmla="*/ 0 w 7099373"/>
                <a:gd name="connsiteY3" fmla="*/ 3575032 h 3575032"/>
                <a:gd name="connsiteX0" fmla="*/ 1409 w 7100782"/>
                <a:gd name="connsiteY0" fmla="*/ 3575032 h 3575032"/>
                <a:gd name="connsiteX1" fmla="*/ 0 w 7100782"/>
                <a:gd name="connsiteY1" fmla="*/ 2872207 h 3575032"/>
                <a:gd name="connsiteX2" fmla="*/ 1409 w 7100782"/>
                <a:gd name="connsiteY2" fmla="*/ 0 h 3575032"/>
                <a:gd name="connsiteX3" fmla="*/ 7100782 w 7100782"/>
                <a:gd name="connsiteY3" fmla="*/ 3575032 h 3575032"/>
                <a:gd name="connsiteX4" fmla="*/ 1409 w 7100782"/>
                <a:gd name="connsiteY4" fmla="*/ 3575032 h 3575032"/>
                <a:gd name="connsiteX0" fmla="*/ 1409 w 7100782"/>
                <a:gd name="connsiteY0" fmla="*/ 3575032 h 3575032"/>
                <a:gd name="connsiteX1" fmla="*/ 0 w 7100782"/>
                <a:gd name="connsiteY1" fmla="*/ 2872207 h 3575032"/>
                <a:gd name="connsiteX2" fmla="*/ 1409 w 7100782"/>
                <a:gd name="connsiteY2" fmla="*/ 0 h 3575032"/>
                <a:gd name="connsiteX3" fmla="*/ 5711185 w 7100782"/>
                <a:gd name="connsiteY3" fmla="*/ 2872207 h 3575032"/>
                <a:gd name="connsiteX4" fmla="*/ 7100782 w 7100782"/>
                <a:gd name="connsiteY4" fmla="*/ 3575032 h 3575032"/>
                <a:gd name="connsiteX5" fmla="*/ 1409 w 7100782"/>
                <a:gd name="connsiteY5" fmla="*/ 3575032 h 3575032"/>
                <a:gd name="connsiteX0" fmla="*/ 1409 w 5711185"/>
                <a:gd name="connsiteY0" fmla="*/ 3575032 h 3575032"/>
                <a:gd name="connsiteX1" fmla="*/ 0 w 5711185"/>
                <a:gd name="connsiteY1" fmla="*/ 2872207 h 3575032"/>
                <a:gd name="connsiteX2" fmla="*/ 1409 w 5711185"/>
                <a:gd name="connsiteY2" fmla="*/ 0 h 3575032"/>
                <a:gd name="connsiteX3" fmla="*/ 5711185 w 5711185"/>
                <a:gd name="connsiteY3" fmla="*/ 2872207 h 3575032"/>
                <a:gd name="connsiteX4" fmla="*/ 1409 w 5711185"/>
                <a:gd name="connsiteY4" fmla="*/ 3575032 h 3575032"/>
                <a:gd name="connsiteX0" fmla="*/ 5711185 w 5711185"/>
                <a:gd name="connsiteY0" fmla="*/ 2872207 h 2872207"/>
                <a:gd name="connsiteX1" fmla="*/ 0 w 5711185"/>
                <a:gd name="connsiteY1" fmla="*/ 2872207 h 2872207"/>
                <a:gd name="connsiteX2" fmla="*/ 1409 w 5711185"/>
                <a:gd name="connsiteY2" fmla="*/ 0 h 2872207"/>
                <a:gd name="connsiteX3" fmla="*/ 5711185 w 5711185"/>
                <a:gd name="connsiteY3" fmla="*/ 2872207 h 2872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11185" h="2872207">
                  <a:moveTo>
                    <a:pt x="5711185" y="2872207"/>
                  </a:moveTo>
                  <a:lnTo>
                    <a:pt x="0" y="2872207"/>
                  </a:lnTo>
                  <a:cubicBezTo>
                    <a:pt x="470" y="1914805"/>
                    <a:pt x="939" y="957402"/>
                    <a:pt x="1409" y="0"/>
                  </a:cubicBezTo>
                  <a:lnTo>
                    <a:pt x="5711185" y="2872207"/>
                  </a:lnTo>
                  <a:close/>
                </a:path>
              </a:pathLst>
            </a:custGeom>
            <a:solidFill>
              <a:srgbClr val="7DB92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27" name="Triangle rectangle 26"/>
            <p:cNvSpPr/>
            <p:nvPr userDrawn="1"/>
          </p:nvSpPr>
          <p:spPr>
            <a:xfrm flipH="1">
              <a:off x="3434225" y="2271762"/>
              <a:ext cx="5711185" cy="2872207"/>
            </a:xfrm>
            <a:custGeom>
              <a:avLst/>
              <a:gdLst>
                <a:gd name="connsiteX0" fmla="*/ 0 w 7099373"/>
                <a:gd name="connsiteY0" fmla="*/ 3575032 h 3575032"/>
                <a:gd name="connsiteX1" fmla="*/ 0 w 7099373"/>
                <a:gd name="connsiteY1" fmla="*/ 0 h 3575032"/>
                <a:gd name="connsiteX2" fmla="*/ 7099373 w 7099373"/>
                <a:gd name="connsiteY2" fmla="*/ 3575032 h 3575032"/>
                <a:gd name="connsiteX3" fmla="*/ 0 w 7099373"/>
                <a:gd name="connsiteY3" fmla="*/ 3575032 h 3575032"/>
                <a:gd name="connsiteX0" fmla="*/ 1409 w 7100782"/>
                <a:gd name="connsiteY0" fmla="*/ 3575032 h 3575032"/>
                <a:gd name="connsiteX1" fmla="*/ 0 w 7100782"/>
                <a:gd name="connsiteY1" fmla="*/ 2872207 h 3575032"/>
                <a:gd name="connsiteX2" fmla="*/ 1409 w 7100782"/>
                <a:gd name="connsiteY2" fmla="*/ 0 h 3575032"/>
                <a:gd name="connsiteX3" fmla="*/ 7100782 w 7100782"/>
                <a:gd name="connsiteY3" fmla="*/ 3575032 h 3575032"/>
                <a:gd name="connsiteX4" fmla="*/ 1409 w 7100782"/>
                <a:gd name="connsiteY4" fmla="*/ 3575032 h 3575032"/>
                <a:gd name="connsiteX0" fmla="*/ 1409 w 7100782"/>
                <a:gd name="connsiteY0" fmla="*/ 3575032 h 3575032"/>
                <a:gd name="connsiteX1" fmla="*/ 0 w 7100782"/>
                <a:gd name="connsiteY1" fmla="*/ 2872207 h 3575032"/>
                <a:gd name="connsiteX2" fmla="*/ 1409 w 7100782"/>
                <a:gd name="connsiteY2" fmla="*/ 0 h 3575032"/>
                <a:gd name="connsiteX3" fmla="*/ 5711185 w 7100782"/>
                <a:gd name="connsiteY3" fmla="*/ 2872207 h 3575032"/>
                <a:gd name="connsiteX4" fmla="*/ 7100782 w 7100782"/>
                <a:gd name="connsiteY4" fmla="*/ 3575032 h 3575032"/>
                <a:gd name="connsiteX5" fmla="*/ 1409 w 7100782"/>
                <a:gd name="connsiteY5" fmla="*/ 3575032 h 3575032"/>
                <a:gd name="connsiteX0" fmla="*/ 1409 w 5711185"/>
                <a:gd name="connsiteY0" fmla="*/ 3575032 h 3575032"/>
                <a:gd name="connsiteX1" fmla="*/ 0 w 5711185"/>
                <a:gd name="connsiteY1" fmla="*/ 2872207 h 3575032"/>
                <a:gd name="connsiteX2" fmla="*/ 1409 w 5711185"/>
                <a:gd name="connsiteY2" fmla="*/ 0 h 3575032"/>
                <a:gd name="connsiteX3" fmla="*/ 5711185 w 5711185"/>
                <a:gd name="connsiteY3" fmla="*/ 2872207 h 3575032"/>
                <a:gd name="connsiteX4" fmla="*/ 1409 w 5711185"/>
                <a:gd name="connsiteY4" fmla="*/ 3575032 h 3575032"/>
                <a:gd name="connsiteX0" fmla="*/ 5711185 w 5711185"/>
                <a:gd name="connsiteY0" fmla="*/ 2872207 h 2872207"/>
                <a:gd name="connsiteX1" fmla="*/ 0 w 5711185"/>
                <a:gd name="connsiteY1" fmla="*/ 2872207 h 2872207"/>
                <a:gd name="connsiteX2" fmla="*/ 1409 w 5711185"/>
                <a:gd name="connsiteY2" fmla="*/ 0 h 2872207"/>
                <a:gd name="connsiteX3" fmla="*/ 5711185 w 5711185"/>
                <a:gd name="connsiteY3" fmla="*/ 2872207 h 2872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11185" h="2872207">
                  <a:moveTo>
                    <a:pt x="5711185" y="2872207"/>
                  </a:moveTo>
                  <a:lnTo>
                    <a:pt x="0" y="2872207"/>
                  </a:lnTo>
                  <a:cubicBezTo>
                    <a:pt x="470" y="1914805"/>
                    <a:pt x="939" y="957402"/>
                    <a:pt x="1409" y="0"/>
                  </a:cubicBezTo>
                  <a:lnTo>
                    <a:pt x="5711185" y="2872207"/>
                  </a:lnTo>
                  <a:close/>
                </a:path>
              </a:pathLst>
            </a:custGeom>
            <a:solidFill>
              <a:srgbClr val="B9CD76">
                <a:alpha val="76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4" name="Triangle isocèle 3"/>
            <p:cNvSpPr/>
            <p:nvPr userDrawn="1"/>
          </p:nvSpPr>
          <p:spPr>
            <a:xfrm>
              <a:off x="3434225" y="4568825"/>
              <a:ext cx="2276960" cy="574676"/>
            </a:xfrm>
            <a:prstGeom prst="triangle">
              <a:avLst>
                <a:gd name="adj" fmla="val 49701"/>
              </a:avLst>
            </a:prstGeom>
            <a:solidFill>
              <a:srgbClr val="7DB928">
                <a:alpha val="54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fr-FR" sz="2400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1887" y="2649412"/>
            <a:ext cx="9991728" cy="756465"/>
          </a:xfrm>
        </p:spPr>
        <p:txBody>
          <a:bodyPr>
            <a:normAutofit/>
          </a:bodyPr>
          <a:lstStyle>
            <a:lvl1pPr>
              <a:defRPr sz="4267" b="1">
                <a:solidFill>
                  <a:srgbClr val="7DB928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 hasCustomPrompt="1"/>
          </p:nvPr>
        </p:nvSpPr>
        <p:spPr>
          <a:xfrm>
            <a:off x="2682908" y="3510679"/>
            <a:ext cx="6826184" cy="73714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3200"/>
            </a:lvl2pPr>
            <a:lvl3pPr marL="1219170" indent="0" algn="ctr">
              <a:buNone/>
              <a:defRPr sz="3200"/>
            </a:lvl3pPr>
            <a:lvl4pPr marL="1828754" indent="0" algn="ctr">
              <a:buNone/>
              <a:defRPr sz="3200"/>
            </a:lvl4pPr>
            <a:lvl5pPr marL="2438339" indent="0" algn="ctr">
              <a:buNone/>
              <a:defRPr sz="3200"/>
            </a:lvl5pPr>
          </a:lstStyle>
          <a:p>
            <a:pPr lvl="0"/>
            <a:r>
              <a:rPr lang="fr-FR" dirty="0" smtClean="0"/>
              <a:t>Cliquez et modifier le texte</a:t>
            </a:r>
            <a:endParaRPr lang="fr-FR" dirty="0"/>
          </a:p>
        </p:txBody>
      </p:sp>
      <p:pic>
        <p:nvPicPr>
          <p:cNvPr id="9" name="Image 8" descr="uLIEGE_Gembloux_AgroBioTech_Logo_RVB_pos@2x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574" y="315304"/>
            <a:ext cx="2926853" cy="121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3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8795D-518A-4271-AC5F-AD3C73D423DC}" type="datetime1">
              <a:rPr lang="fr-FR" smtClean="0"/>
              <a:t>19/11/2020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09600" y="1700303"/>
            <a:ext cx="10972800" cy="457085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609600" y="854234"/>
            <a:ext cx="10185561" cy="756465"/>
          </a:xfrm>
        </p:spPr>
        <p:txBody>
          <a:bodyPr>
            <a:normAutofit/>
          </a:bodyPr>
          <a:lstStyle>
            <a:lvl1pPr algn="l">
              <a:defRPr sz="4267" b="0">
                <a:solidFill>
                  <a:srgbClr val="7DB928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pic>
        <p:nvPicPr>
          <p:cNvPr id="10" name="Image 9" descr="uLIEGE_Gembloux_AgroBioTech_U_RVB_pos@2x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140" y="97740"/>
            <a:ext cx="66761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3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B95-83D2-4FC4-822E-B75FCECDEE88}" type="datetime1">
              <a:rPr lang="fr-FR" smtClean="0"/>
              <a:t>19/11/2020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382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D495-20BD-42C4-A367-1B1B5D4A2669}" type="datetime1">
              <a:rPr lang="fr-FR" smtClean="0"/>
              <a:t>19/11/2020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9254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3776-851B-4AD9-A438-594ADB0622DD}" type="datetime1">
              <a:rPr lang="fr-FR" smtClean="0"/>
              <a:t>19/11/2020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789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7BFA4-D9B0-4273-ABF4-F8993A528F4F}" type="datetime1">
              <a:rPr lang="fr-FR" smtClean="0"/>
              <a:t>19/11/2020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446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9917-88B2-41F0-BDD6-15C05E5D4298}" type="datetime1">
              <a:rPr lang="fr-FR" smtClean="0"/>
              <a:t>19/11/2020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3841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EAB-BF14-4F07-98ED-5BED5A6643C6}" type="datetime1">
              <a:rPr lang="fr-FR" smtClean="0"/>
              <a:t>19/11/2020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2882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D79A-B15D-4F43-BD75-4C85A7DA04E7}" type="datetime1">
              <a:rPr lang="fr-FR" smtClean="0"/>
              <a:t>19/11/2020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595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6571-8459-45A3-8FCF-AFD238317AE4}" type="datetime1">
              <a:rPr lang="fr-FR" smtClean="0"/>
              <a:t>19/11/2020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110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66FF7-DE20-4201-8F13-B6DB61A01BAA}" type="datetime1">
              <a:rPr lang="fr-FR" smtClean="0"/>
              <a:t>19/11/2020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1B1F1-7CD8-4746-9E8A-91A6B3F869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005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0253" y="1514318"/>
            <a:ext cx="9326649" cy="75646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 smtClean="0"/>
              <a:t>Evaluation permanente au cours des ODR	</a:t>
            </a: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2598687" y="3633462"/>
            <a:ext cx="7195018" cy="737140"/>
          </a:xfrm>
        </p:spPr>
        <p:txBody>
          <a:bodyPr/>
          <a:lstStyle/>
          <a:p>
            <a:r>
              <a:rPr lang="fr-FR" sz="2400" dirty="0" smtClean="0"/>
              <a:t>… vers un consensus sur les fondements de base de l’évaluation demandée aux communes</a:t>
            </a:r>
            <a:endParaRPr lang="fr-FR" sz="2400" dirty="0"/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>
          <a:xfrm>
            <a:off x="2682908" y="4623554"/>
            <a:ext cx="6826184" cy="737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300" b="1" dirty="0" smtClean="0"/>
              <a:t>Groupe de travail 2 </a:t>
            </a:r>
            <a:r>
              <a:rPr lang="fr-FR" sz="1300" dirty="0" err="1" smtClean="0"/>
              <a:t>co</a:t>
            </a:r>
            <a:r>
              <a:rPr lang="fr-FR" sz="1300" dirty="0" smtClean="0"/>
              <a:t>-organisé par </a:t>
            </a:r>
          </a:p>
          <a:p>
            <a:r>
              <a:rPr lang="fr-FR" sz="1300" dirty="0" smtClean="0"/>
              <a:t>Cécile BRULARD et Chantal VANDOORNE </a:t>
            </a:r>
          </a:p>
          <a:p>
            <a:r>
              <a:rPr lang="fr-FR" sz="1300" dirty="0" smtClean="0"/>
              <a:t>19 novembre 2020</a:t>
            </a:r>
            <a:endParaRPr lang="fr-FR" sz="1300" dirty="0"/>
          </a:p>
        </p:txBody>
      </p:sp>
      <p:sp>
        <p:nvSpPr>
          <p:cNvPr id="6" name="AutoShape 2" descr="Logo ULiege"/>
          <p:cNvSpPr>
            <a:spLocks noChangeAspect="1" noChangeArrowheads="1"/>
          </p:cNvSpPr>
          <p:nvPr/>
        </p:nvSpPr>
        <p:spPr bwMode="auto">
          <a:xfrm>
            <a:off x="155575" y="-144463"/>
            <a:ext cx="1674678" cy="167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7" name="AutoShape 4" descr="Logo ULie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/>
          <a:srcRect t="6596" r="61232" b="73666"/>
          <a:stretch/>
        </p:blipFill>
        <p:spPr>
          <a:xfrm>
            <a:off x="8019999" y="218785"/>
            <a:ext cx="2406786" cy="68932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/>
          <a:srcRect l="45419" t="22924" r="34383" b="63509"/>
          <a:stretch/>
        </p:blipFill>
        <p:spPr>
          <a:xfrm>
            <a:off x="2020530" y="73152"/>
            <a:ext cx="2982378" cy="112689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692316" y="348916"/>
            <a:ext cx="2646947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1" name="Imag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364" y="5394334"/>
            <a:ext cx="2671786" cy="68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Afficher l’image source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821" y="2057120"/>
            <a:ext cx="2454442" cy="16570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8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7519" y="3578772"/>
            <a:ext cx="10332860" cy="828000"/>
          </a:xfrm>
          <a:prstGeom prst="rect">
            <a:avLst/>
          </a:prstGeom>
          <a:solidFill>
            <a:schemeClr val="accent5">
              <a:lumMod val="40000"/>
              <a:lumOff val="6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sp>
        <p:nvSpPr>
          <p:cNvPr id="5" name="Rectangle 4"/>
          <p:cNvSpPr/>
          <p:nvPr/>
        </p:nvSpPr>
        <p:spPr>
          <a:xfrm>
            <a:off x="597519" y="2315638"/>
            <a:ext cx="10331386" cy="828000"/>
          </a:xfrm>
          <a:prstGeom prst="rect">
            <a:avLst/>
          </a:prstGeom>
          <a:solidFill>
            <a:schemeClr val="accent5">
              <a:lumMod val="40000"/>
              <a:lumOff val="6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graphicFrame>
        <p:nvGraphicFramePr>
          <p:cNvPr id="6" name="Diagramme 5"/>
          <p:cNvGraphicFramePr/>
          <p:nvPr>
            <p:extLst/>
          </p:nvPr>
        </p:nvGraphicFramePr>
        <p:xfrm>
          <a:off x="2098257" y="1070089"/>
          <a:ext cx="9132656" cy="4662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65761" y="1059783"/>
            <a:ext cx="2874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solidFill>
                  <a:schemeClr val="accent1"/>
                </a:solidFill>
                <a:latin typeface="+mj-lt"/>
              </a:rPr>
              <a:t>Niveau décisionnel :</a:t>
            </a:r>
            <a:endParaRPr lang="fr-BE" sz="1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65761" y="2292934"/>
            <a:ext cx="2874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solidFill>
                  <a:schemeClr val="accent1"/>
                </a:solidFill>
                <a:latin typeface="+mj-lt"/>
              </a:rPr>
              <a:t>Objet :</a:t>
            </a:r>
            <a:endParaRPr lang="fr-BE" sz="1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5761" y="3578772"/>
            <a:ext cx="1361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solidFill>
                  <a:schemeClr val="accent1"/>
                </a:solidFill>
                <a:latin typeface="+mj-lt"/>
              </a:rPr>
              <a:t>Dimensions observées :</a:t>
            </a:r>
            <a:endParaRPr lang="fr-BE" sz="1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2263" y="825691"/>
            <a:ext cx="10570191" cy="4974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sp>
        <p:nvSpPr>
          <p:cNvPr id="11" name="Rectangle 10"/>
          <p:cNvSpPr/>
          <p:nvPr/>
        </p:nvSpPr>
        <p:spPr>
          <a:xfrm>
            <a:off x="596749" y="1052382"/>
            <a:ext cx="10334336" cy="828000"/>
          </a:xfrm>
          <a:prstGeom prst="rect">
            <a:avLst/>
          </a:prstGeom>
          <a:solidFill>
            <a:schemeClr val="accent5">
              <a:lumMod val="40000"/>
              <a:lumOff val="6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sp>
        <p:nvSpPr>
          <p:cNvPr id="16" name="Titre 2"/>
          <p:cNvSpPr txBox="1">
            <a:spLocks/>
          </p:cNvSpPr>
          <p:nvPr/>
        </p:nvSpPr>
        <p:spPr>
          <a:xfrm>
            <a:off x="532262" y="95925"/>
            <a:ext cx="10570192" cy="7564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BE" sz="3500" dirty="0" smtClean="0">
                <a:solidFill>
                  <a:srgbClr val="7DB928"/>
                </a:solidFill>
              </a:rPr>
              <a:t>Constats posés </a:t>
            </a:r>
            <a:r>
              <a:rPr lang="fr-BE" sz="2000" dirty="0" smtClean="0">
                <a:solidFill>
                  <a:srgbClr val="7DB928"/>
                </a:solidFill>
              </a:rPr>
              <a:t>(CAPRU, 2018-2019)</a:t>
            </a:r>
            <a:endParaRPr lang="fr-FR" sz="2000" dirty="0">
              <a:solidFill>
                <a:srgbClr val="7DB928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10</a:t>
            </a:fld>
            <a:endParaRPr lang="fr-BE"/>
          </a:p>
        </p:txBody>
      </p:sp>
      <p:sp>
        <p:nvSpPr>
          <p:cNvPr id="12" name="Forme libre 11"/>
          <p:cNvSpPr/>
          <p:nvPr/>
        </p:nvSpPr>
        <p:spPr>
          <a:xfrm>
            <a:off x="3236685" y="3166342"/>
            <a:ext cx="4020457" cy="2958687"/>
          </a:xfrm>
          <a:custGeom>
            <a:avLst/>
            <a:gdLst>
              <a:gd name="connsiteX0" fmla="*/ 0 w 4339772"/>
              <a:gd name="connsiteY0" fmla="*/ 2743279 h 2815851"/>
              <a:gd name="connsiteX1" fmla="*/ 1190172 w 4339772"/>
              <a:gd name="connsiteY1" fmla="*/ 79 h 2815851"/>
              <a:gd name="connsiteX2" fmla="*/ 4339772 w 4339772"/>
              <a:gd name="connsiteY2" fmla="*/ 2815851 h 281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9772" h="2815851">
                <a:moveTo>
                  <a:pt x="0" y="2743279"/>
                </a:moveTo>
                <a:cubicBezTo>
                  <a:pt x="233438" y="1365631"/>
                  <a:pt x="466877" y="-12016"/>
                  <a:pt x="1190172" y="79"/>
                </a:cubicBezTo>
                <a:cubicBezTo>
                  <a:pt x="1913467" y="12174"/>
                  <a:pt x="3126619" y="1414012"/>
                  <a:pt x="4339772" y="2815851"/>
                </a:cubicBezTo>
              </a:path>
            </a:pathLst>
          </a:cu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Forme libre 16"/>
          <p:cNvSpPr/>
          <p:nvPr/>
        </p:nvSpPr>
        <p:spPr>
          <a:xfrm>
            <a:off x="7617464" y="3161346"/>
            <a:ext cx="4020457" cy="2958687"/>
          </a:xfrm>
          <a:custGeom>
            <a:avLst/>
            <a:gdLst>
              <a:gd name="connsiteX0" fmla="*/ 0 w 4339772"/>
              <a:gd name="connsiteY0" fmla="*/ 2743279 h 2815851"/>
              <a:gd name="connsiteX1" fmla="*/ 1190172 w 4339772"/>
              <a:gd name="connsiteY1" fmla="*/ 79 h 2815851"/>
              <a:gd name="connsiteX2" fmla="*/ 4339772 w 4339772"/>
              <a:gd name="connsiteY2" fmla="*/ 2815851 h 281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9772" h="2815851">
                <a:moveTo>
                  <a:pt x="0" y="2743279"/>
                </a:moveTo>
                <a:cubicBezTo>
                  <a:pt x="233438" y="1365631"/>
                  <a:pt x="466877" y="-12016"/>
                  <a:pt x="1190172" y="79"/>
                </a:cubicBezTo>
                <a:cubicBezTo>
                  <a:pt x="1913467" y="12174"/>
                  <a:pt x="3126619" y="1414012"/>
                  <a:pt x="4339772" y="2815851"/>
                </a:cubicBezTo>
              </a:path>
            </a:pathLst>
          </a:cu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Zone de texte 2"/>
          <p:cNvSpPr txBox="1">
            <a:spLocks noChangeArrowheads="1"/>
          </p:cNvSpPr>
          <p:nvPr/>
        </p:nvSpPr>
        <p:spPr bwMode="auto">
          <a:xfrm>
            <a:off x="4719197" y="5847300"/>
            <a:ext cx="31272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fr-FR" sz="1200" b="1" dirty="0">
                <a:solidFill>
                  <a:srgbClr val="4472C4"/>
                </a:solidFill>
                <a:effectLst/>
                <a:latin typeface="+mj-lt"/>
                <a:ea typeface="Times New Roman" panose="02020603050405020304" pitchFamily="18" charset="0"/>
              </a:rPr>
              <a:t>Dans l’optique de rendre participative l’évaluation, ce volet semble plus complexe à mettre en œuvre </a:t>
            </a:r>
            <a:endParaRPr lang="fr-BE" sz="12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9" name="Zone de texte 2"/>
          <p:cNvSpPr txBox="1">
            <a:spLocks noChangeArrowheads="1"/>
          </p:cNvSpPr>
          <p:nvPr/>
        </p:nvSpPr>
        <p:spPr bwMode="auto">
          <a:xfrm>
            <a:off x="9166859" y="1853392"/>
            <a:ext cx="2956497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BE" sz="1200" b="1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Les indicateurs de réalisations et de résultats demandés pour chaque projet donnent aux acteurs locaux la sensation de devoir atteindre un niveau de performance par projet</a:t>
            </a:r>
            <a:endParaRPr lang="fr-BE" sz="1200" dirty="0">
              <a:solidFill>
                <a:schemeClr val="accent2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0" name="Zone de texte 2"/>
          <p:cNvSpPr txBox="1">
            <a:spLocks noChangeArrowheads="1"/>
          </p:cNvSpPr>
          <p:nvPr/>
        </p:nvSpPr>
        <p:spPr bwMode="auto">
          <a:xfrm>
            <a:off x="9909788" y="2835832"/>
            <a:ext cx="2282212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BE" sz="1200" b="1" dirty="0">
                <a:solidFill>
                  <a:schemeClr val="accent2"/>
                </a:solidFill>
                <a:effectLst/>
                <a:latin typeface="+mj-lt"/>
                <a:ea typeface="Times New Roman" panose="02020603050405020304" pitchFamily="18" charset="0"/>
              </a:rPr>
              <a:t>Dans l’optique de rendre participative l’évaluation, les acteurs craignent que l’approche par projet engendre des conflits entre les défenseurs de projets distincts.  </a:t>
            </a:r>
            <a:endParaRPr lang="fr-BE" sz="1200" dirty="0">
              <a:solidFill>
                <a:schemeClr val="accent2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7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u contenu 1"/>
          <p:cNvSpPr>
            <a:spLocks noGrp="1"/>
          </p:cNvSpPr>
          <p:nvPr>
            <p:ph idx="1"/>
          </p:nvPr>
        </p:nvSpPr>
        <p:spPr>
          <a:xfrm>
            <a:off x="762498" y="1106670"/>
            <a:ext cx="10744199" cy="1629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>
                <a:solidFill>
                  <a:schemeClr val="accent6"/>
                </a:solidFill>
              </a:rPr>
              <a:t>Porter un jugement sur </a:t>
            </a:r>
            <a:r>
              <a:rPr lang="fr-FR" sz="2400" u="sng" dirty="0">
                <a:solidFill>
                  <a:schemeClr val="accent6"/>
                </a:solidFill>
              </a:rPr>
              <a:t>les résultats engrangés par les projets mis en œuvre </a:t>
            </a:r>
          </a:p>
          <a:p>
            <a:endParaRPr lang="fr-BE" sz="2400" dirty="0">
              <a:solidFill>
                <a:schemeClr val="accent6"/>
              </a:solidFill>
            </a:endParaRPr>
          </a:p>
          <a:p>
            <a:endParaRPr lang="fr-FR" sz="2400" dirty="0" smtClean="0">
              <a:solidFill>
                <a:schemeClr val="accent6"/>
              </a:solidFill>
            </a:endParaRPr>
          </a:p>
          <a:p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609600" y="1743391"/>
            <a:ext cx="10878670" cy="4978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 smtClean="0">
                <a:solidFill>
                  <a:schemeClr val="accent1"/>
                </a:solidFill>
              </a:rPr>
              <a:t>Comment </a:t>
            </a:r>
            <a:r>
              <a:rPr lang="fr-FR" sz="2000" i="1" dirty="0">
                <a:solidFill>
                  <a:schemeClr val="accent1"/>
                </a:solidFill>
              </a:rPr>
              <a:t>le PCDR </a:t>
            </a:r>
            <a:r>
              <a:rPr lang="fr-FR" sz="2000" i="1" dirty="0" err="1">
                <a:solidFill>
                  <a:schemeClr val="accent1"/>
                </a:solidFill>
              </a:rPr>
              <a:t>a-t-il</a:t>
            </a:r>
            <a:r>
              <a:rPr lang="fr-FR" sz="2000" i="1" dirty="0">
                <a:solidFill>
                  <a:schemeClr val="accent1"/>
                </a:solidFill>
              </a:rPr>
              <a:t> amélioré le bien-être de la population </a:t>
            </a:r>
            <a:r>
              <a:rPr lang="fr-FR" sz="2000" i="1" dirty="0" smtClean="0">
                <a:solidFill>
                  <a:schemeClr val="accent1"/>
                </a:solidFill>
              </a:rPr>
              <a:t>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Quel est le point de vue/le ressenti des citoyens vis-à-vis de l’ODR menée dans leur commune </a:t>
            </a:r>
            <a:r>
              <a:rPr lang="fr-FR" sz="2000" i="1" dirty="0" smtClean="0">
                <a:solidFill>
                  <a:schemeClr val="accent1"/>
                </a:solidFill>
              </a:rPr>
              <a:t>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Quels sont les réalisations, résultats et impacts de l’ODR en matière de développement rural local </a:t>
            </a:r>
            <a:r>
              <a:rPr lang="fr-FR" sz="2000" i="1" dirty="0" smtClean="0">
                <a:solidFill>
                  <a:schemeClr val="accent1"/>
                </a:solidFill>
              </a:rPr>
              <a:t>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Comment les PCDR répondent-ils aux objectifs régionaux </a:t>
            </a:r>
            <a:r>
              <a:rPr lang="fr-FR" sz="2000" i="1" dirty="0" smtClean="0">
                <a:solidFill>
                  <a:schemeClr val="accent1"/>
                </a:solidFill>
              </a:rPr>
              <a:t>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Quels sont les coûts engrangés ? L’ODR a-t-elle été efficiente </a:t>
            </a:r>
            <a:r>
              <a:rPr lang="fr-FR" sz="2000" i="1" dirty="0" smtClean="0">
                <a:solidFill>
                  <a:schemeClr val="accent1"/>
                </a:solidFill>
              </a:rPr>
              <a:t>(≠efficace) ? Quel est le rapport coût/bénéfice des projets?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Quels sont les commentaires des PP sur l’atteinte des indicateurs repris dans les fiches-projets </a:t>
            </a:r>
            <a:r>
              <a:rPr lang="fr-FR" sz="2000" i="1" dirty="0" smtClean="0">
                <a:solidFill>
                  <a:schemeClr val="accent1"/>
                </a:solidFill>
              </a:rPr>
              <a:t>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1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endParaRPr lang="fr-BE" sz="2000" i="1" dirty="0">
              <a:solidFill>
                <a:schemeClr val="accent1"/>
              </a:solidFill>
            </a:endParaRPr>
          </a:p>
        </p:txBody>
      </p:sp>
      <p:sp>
        <p:nvSpPr>
          <p:cNvPr id="9" name="Titre 2"/>
          <p:cNvSpPr>
            <a:spLocks noGrp="1"/>
          </p:cNvSpPr>
          <p:nvPr>
            <p:ph type="title"/>
          </p:nvPr>
        </p:nvSpPr>
        <p:spPr>
          <a:xfrm>
            <a:off x="609600" y="214870"/>
            <a:ext cx="10185561" cy="756465"/>
          </a:xfrm>
        </p:spPr>
        <p:txBody>
          <a:bodyPr>
            <a:normAutofit/>
          </a:bodyPr>
          <a:lstStyle/>
          <a:p>
            <a:r>
              <a:rPr lang="fr-BE" dirty="0" smtClean="0">
                <a:solidFill>
                  <a:schemeClr val="accent1"/>
                </a:solidFill>
              </a:rPr>
              <a:t>2. Questions évaluatives </a:t>
            </a:r>
            <a:r>
              <a:rPr lang="fr-BE" dirty="0" smtClean="0">
                <a:solidFill>
                  <a:schemeClr val="tx1"/>
                </a:solidFill>
              </a:rPr>
              <a:t>&amp;</a:t>
            </a:r>
            <a:r>
              <a:rPr lang="fr-BE" dirty="0" smtClean="0"/>
              <a:t> </a:t>
            </a:r>
            <a:r>
              <a:rPr lang="fr-BE" dirty="0" smtClean="0">
                <a:solidFill>
                  <a:schemeClr val="accent2"/>
                </a:solidFill>
              </a:rPr>
              <a:t>critères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10" name="Picture 8" descr="Afficher l’image 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4" y="201423"/>
            <a:ext cx="881368" cy="75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1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062" y="161925"/>
            <a:ext cx="10429875" cy="653415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5093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1"/>
          <p:cNvSpPr txBox="1">
            <a:spLocks/>
          </p:cNvSpPr>
          <p:nvPr/>
        </p:nvSpPr>
        <p:spPr>
          <a:xfrm>
            <a:off x="762498" y="2184714"/>
            <a:ext cx="10878670" cy="4978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 smtClean="0">
                <a:solidFill>
                  <a:schemeClr val="accent1"/>
                </a:solidFill>
              </a:rPr>
              <a:t>Pourquoi a-t-on obtenu tel(s) résultat(s)?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Des résultats obtenus (que ce soit en matière de participation, de résultats engrangés par une action/un projet spécifique) :  qu’est-ce qui est lié au contexte local, qu’est-ce qui est transférable 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1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endParaRPr lang="fr-BE" sz="2000" i="1" dirty="0">
              <a:solidFill>
                <a:schemeClr val="accent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13</a:t>
            </a:fld>
            <a:endParaRPr lang="fr-FR"/>
          </a:p>
        </p:txBody>
      </p:sp>
      <p:sp>
        <p:nvSpPr>
          <p:cNvPr id="6" name="Espace réservé du contenu 1"/>
          <p:cNvSpPr>
            <a:spLocks noGrp="1"/>
          </p:cNvSpPr>
          <p:nvPr>
            <p:ph idx="1"/>
          </p:nvPr>
        </p:nvSpPr>
        <p:spPr>
          <a:xfrm>
            <a:off x="609600" y="1206506"/>
            <a:ext cx="10744199" cy="644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>
                <a:solidFill>
                  <a:schemeClr val="accent6"/>
                </a:solidFill>
              </a:rPr>
              <a:t>Capitaliser et partager les résultats</a:t>
            </a:r>
            <a:endParaRPr lang="fr-FR" sz="2400" u="sng" dirty="0">
              <a:solidFill>
                <a:schemeClr val="accent6"/>
              </a:solidFill>
            </a:endParaRPr>
          </a:p>
          <a:p>
            <a:endParaRPr lang="fr-BE" sz="2400" dirty="0">
              <a:solidFill>
                <a:schemeClr val="accent6"/>
              </a:solidFill>
            </a:endParaRPr>
          </a:p>
          <a:p>
            <a:endParaRPr lang="fr-FR" sz="2400" dirty="0" smtClean="0">
              <a:solidFill>
                <a:schemeClr val="accent6"/>
              </a:solidFill>
            </a:endParaRPr>
          </a:p>
          <a:p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11" name="Titre 2"/>
          <p:cNvSpPr>
            <a:spLocks noGrp="1"/>
          </p:cNvSpPr>
          <p:nvPr>
            <p:ph type="title"/>
          </p:nvPr>
        </p:nvSpPr>
        <p:spPr>
          <a:xfrm>
            <a:off x="609600" y="214870"/>
            <a:ext cx="10185561" cy="756465"/>
          </a:xfrm>
        </p:spPr>
        <p:txBody>
          <a:bodyPr>
            <a:normAutofit/>
          </a:bodyPr>
          <a:lstStyle/>
          <a:p>
            <a:r>
              <a:rPr lang="fr-BE" dirty="0" smtClean="0">
                <a:solidFill>
                  <a:schemeClr val="accent1"/>
                </a:solidFill>
              </a:rPr>
              <a:t>2. Questions évaluatives </a:t>
            </a:r>
            <a:r>
              <a:rPr lang="fr-BE" dirty="0" smtClean="0">
                <a:solidFill>
                  <a:schemeClr val="tx1"/>
                </a:solidFill>
              </a:rPr>
              <a:t>&amp;</a:t>
            </a:r>
            <a:r>
              <a:rPr lang="fr-BE" dirty="0" smtClean="0"/>
              <a:t> </a:t>
            </a:r>
            <a:r>
              <a:rPr lang="fr-BE" dirty="0" smtClean="0">
                <a:solidFill>
                  <a:schemeClr val="accent2"/>
                </a:solidFill>
              </a:rPr>
              <a:t>critères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12" name="Picture 8" descr="Afficher l’image 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4" y="201423"/>
            <a:ext cx="881368" cy="75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29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95299" y="1288094"/>
            <a:ext cx="5089071" cy="1079473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accent6"/>
                </a:solidFill>
              </a:rPr>
              <a:t>Motiver et entretenir la participation locale</a:t>
            </a:r>
          </a:p>
          <a:p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484728" y="423279"/>
            <a:ext cx="11328400" cy="756465"/>
          </a:xfrm>
        </p:spPr>
        <p:txBody>
          <a:bodyPr>
            <a:noAutofit/>
          </a:bodyPr>
          <a:lstStyle/>
          <a:p>
            <a:r>
              <a:rPr lang="fr-FR" sz="3500" i="1" dirty="0" smtClean="0">
                <a:solidFill>
                  <a:schemeClr val="tx1"/>
                </a:solidFill>
              </a:rPr>
              <a:t>Aspects méthodologiques ?</a:t>
            </a:r>
            <a:endParaRPr lang="fr-FR" sz="3500" i="1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14</a:t>
            </a:fld>
            <a:endParaRPr lang="fr-FR"/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5951763" y="1315335"/>
            <a:ext cx="6137728" cy="10794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à"/>
            </a:pPr>
            <a:r>
              <a:rPr lang="fr-FR" sz="1800" i="1" dirty="0" smtClean="0"/>
              <a:t>Les acteurs locaux sont-ils prêts à formuler des QE?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1800" i="1" dirty="0" smtClean="0"/>
              <a:t>La construction de l’évaluation se fait-elle avec la CLDR  ou avec d’autres citoyens? </a:t>
            </a:r>
          </a:p>
          <a:p>
            <a:pPr marL="0" indent="0">
              <a:buNone/>
            </a:pPr>
            <a:endParaRPr lang="fr-FR" sz="1800" i="1" dirty="0" smtClean="0"/>
          </a:p>
          <a:p>
            <a:endParaRPr lang="fr-BE" sz="1800" i="1" dirty="0"/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95299" y="4245317"/>
            <a:ext cx="5089071" cy="107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>
                <a:solidFill>
                  <a:schemeClr val="accent6"/>
                </a:solidFill>
                <a:sym typeface="Wingdings" panose="05000000000000000000" pitchFamily="2" charset="2"/>
              </a:rPr>
              <a:t>Réadapter au besoin le processus de construction et de mise en œuvre d’une ODR</a:t>
            </a:r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5951763" y="4287482"/>
            <a:ext cx="6491515" cy="1012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à"/>
            </a:pPr>
            <a:r>
              <a:rPr lang="fr-FR" sz="1800" i="1" dirty="0" smtClean="0"/>
              <a:t>L’observation de certains étapes du processus d’ODR est-elle a priorisée ?</a:t>
            </a:r>
          </a:p>
          <a:p>
            <a:pPr marL="0" indent="0">
              <a:buNone/>
            </a:pPr>
            <a:endParaRPr lang="fr-BE" sz="1800" i="1" dirty="0"/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495299" y="2715563"/>
            <a:ext cx="5089071" cy="107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Capitaliser et partager les résultats</a:t>
            </a:r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10" name="Espace réservé du contenu 1"/>
          <p:cNvSpPr txBox="1">
            <a:spLocks/>
          </p:cNvSpPr>
          <p:nvPr/>
        </p:nvSpPr>
        <p:spPr>
          <a:xfrm>
            <a:off x="5951763" y="2742804"/>
            <a:ext cx="5886450" cy="1235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1800" i="1" dirty="0" smtClean="0"/>
              <a:t>Qui assure la capitalisation ?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1800" i="1" dirty="0" smtClean="0"/>
              <a:t>Qui assure le partage?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1800" i="1" dirty="0" smtClean="0"/>
              <a:t>A qui sert ce partage, et comment l’organiser?</a:t>
            </a:r>
          </a:p>
        </p:txBody>
      </p:sp>
      <p:pic>
        <p:nvPicPr>
          <p:cNvPr id="11" name="Picture 2" descr="Afficher l’image sourc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8" r="9104"/>
          <a:stretch/>
        </p:blipFill>
        <p:spPr bwMode="auto">
          <a:xfrm>
            <a:off x="45357" y="423279"/>
            <a:ext cx="1439371" cy="68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Espace réservé du contenu 1"/>
          <p:cNvSpPr txBox="1">
            <a:spLocks/>
          </p:cNvSpPr>
          <p:nvPr/>
        </p:nvSpPr>
        <p:spPr>
          <a:xfrm>
            <a:off x="495299" y="5768628"/>
            <a:ext cx="5877380" cy="107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 smtClean="0">
                <a:solidFill>
                  <a:schemeClr val="accent6"/>
                </a:solidFill>
              </a:rPr>
              <a:t>Porter un jugement sur les résultats engrangés par les projets mis en œuvre </a:t>
            </a:r>
          </a:p>
          <a:p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13" name="Espace réservé du contenu 1"/>
          <p:cNvSpPr txBox="1">
            <a:spLocks/>
          </p:cNvSpPr>
          <p:nvPr/>
        </p:nvSpPr>
        <p:spPr>
          <a:xfrm>
            <a:off x="5951763" y="5768628"/>
            <a:ext cx="6240237" cy="1679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1800" i="1" dirty="0" smtClean="0"/>
              <a:t>Quels sont les projets observés ? </a:t>
            </a:r>
          </a:p>
          <a:p>
            <a:pPr marL="228600" lvl="1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1800" i="1" dirty="0" smtClean="0"/>
              <a:t>Y-a-t-il </a:t>
            </a:r>
            <a:r>
              <a:rPr lang="fr-FR" sz="1800" i="1" dirty="0"/>
              <a:t>une entente sur ce qu’est le DD au niveau local?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sz="1800" i="1" dirty="0" smtClean="0"/>
          </a:p>
          <a:p>
            <a:pPr>
              <a:buFont typeface="Wingdings" panose="05000000000000000000" pitchFamily="2" charset="2"/>
              <a:buChar char="à"/>
            </a:pPr>
            <a:endParaRPr lang="fr-FR" sz="1800" i="1" dirty="0" smtClean="0"/>
          </a:p>
          <a:p>
            <a:pPr>
              <a:buFont typeface="Wingdings" panose="05000000000000000000" pitchFamily="2" charset="2"/>
              <a:buChar char="à"/>
            </a:pPr>
            <a:endParaRPr lang="fr-FR" sz="1800" i="1" dirty="0" smtClean="0"/>
          </a:p>
          <a:p>
            <a:endParaRPr lang="fr-BE" sz="1800" i="1" dirty="0"/>
          </a:p>
        </p:txBody>
      </p:sp>
    </p:spTree>
    <p:extLst>
      <p:ext uri="{BB962C8B-B14F-4D97-AF65-F5344CB8AC3E}">
        <p14:creationId xmlns:p14="http://schemas.microsoft.com/office/powerpoint/2010/main" val="63404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968059"/>
            <a:ext cx="11582400" cy="4570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500" dirty="0" smtClean="0"/>
              <a:t>	1 : Valider l’adhésion du groupe aux finalités formulées  - clarifier</a:t>
            </a:r>
          </a:p>
          <a:p>
            <a:pPr marL="742950" indent="-742950">
              <a:buFont typeface="+mj-lt"/>
              <a:buAutoNum type="arabicPeriod"/>
            </a:pPr>
            <a:endParaRPr lang="fr-FR" sz="2500" dirty="0" smtClean="0"/>
          </a:p>
          <a:p>
            <a:pPr marL="742950" indent="-742950">
              <a:buFont typeface="+mj-lt"/>
              <a:buAutoNum type="arabicPeriod"/>
            </a:pPr>
            <a:endParaRPr lang="fr-FR" sz="2500" dirty="0" smtClean="0"/>
          </a:p>
          <a:p>
            <a:pPr marL="0" indent="0">
              <a:buNone/>
            </a:pPr>
            <a:r>
              <a:rPr lang="fr-FR" sz="2500" dirty="0" smtClean="0"/>
              <a:t>	2 : Définir des questions évaluatives et des critères s’y rattachant</a:t>
            </a:r>
          </a:p>
          <a:p>
            <a:pPr marL="0" indent="0">
              <a:buNone/>
            </a:pPr>
            <a:r>
              <a:rPr lang="fr-FR" sz="2500" dirty="0" smtClean="0">
                <a:sym typeface="Wingdings" panose="05000000000000000000" pitchFamily="2" charset="2"/>
              </a:rPr>
              <a:t>	 …selon vos propres intérêts</a:t>
            </a:r>
            <a:endParaRPr lang="fr-FR" sz="2500" dirty="0" smtClean="0"/>
          </a:p>
          <a:p>
            <a:pPr marL="742950" indent="-742950">
              <a:buFont typeface="+mj-lt"/>
              <a:buAutoNum type="arabicPeriod"/>
            </a:pPr>
            <a:endParaRPr lang="fr-FR" sz="2500" dirty="0"/>
          </a:p>
          <a:p>
            <a:pPr marL="742950" indent="-742950">
              <a:buFont typeface="+mj-lt"/>
              <a:buAutoNum type="arabicPeriod"/>
            </a:pPr>
            <a:endParaRPr lang="fr-FR" sz="2500" dirty="0"/>
          </a:p>
          <a:p>
            <a:pPr marL="0" indent="0">
              <a:buNone/>
            </a:pPr>
            <a:r>
              <a:rPr lang="fr-FR" sz="2500" dirty="0" smtClean="0"/>
              <a:t>	3 : Poser et s’interroger </a:t>
            </a:r>
            <a:r>
              <a:rPr lang="fr-FR" sz="2500" dirty="0"/>
              <a:t>sur ce qu’implique </a:t>
            </a:r>
            <a:r>
              <a:rPr lang="fr-FR" sz="2500" dirty="0" smtClean="0"/>
              <a:t>la réponse à ces questions évaluatives sur </a:t>
            </a:r>
            <a:r>
              <a:rPr lang="fr-FR" sz="2500" dirty="0"/>
              <a:t>le processus méthodologique</a:t>
            </a:r>
          </a:p>
          <a:p>
            <a:pPr marL="742950" indent="-742950">
              <a:buFont typeface="+mj-lt"/>
              <a:buAutoNum type="arabicPeriod"/>
            </a:pPr>
            <a:endParaRPr lang="fr-BE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d’aujourd’hui</a:t>
            </a:r>
            <a:endParaRPr lang="fr-BE" dirty="0"/>
          </a:p>
        </p:txBody>
      </p:sp>
      <p:pic>
        <p:nvPicPr>
          <p:cNvPr id="1030" name="Picture 6" descr="Afficher l’image 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70" y="1806782"/>
            <a:ext cx="1202070" cy="67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ficher l’image sour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21" y="3441228"/>
            <a:ext cx="881368" cy="75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fficher l’image sourc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8" r="9104"/>
          <a:stretch/>
        </p:blipFill>
        <p:spPr bwMode="auto">
          <a:xfrm>
            <a:off x="0" y="5016500"/>
            <a:ext cx="1439371" cy="68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85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1. Quatre finalités </a:t>
            </a:r>
            <a:r>
              <a:rPr lang="fr-BE" dirty="0" smtClean="0">
                <a:solidFill>
                  <a:schemeClr val="tx1"/>
                </a:solidFill>
              </a:rPr>
              <a:t>données à l’évaluation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3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44071" y="1610699"/>
            <a:ext cx="114479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dirty="0" smtClean="0"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ym typeface="Wingdings" panose="05000000000000000000" pitchFamily="2" charset="2"/>
              </a:rPr>
              <a:t>L’évaluation a pour but de : </a:t>
            </a:r>
            <a:endParaRPr lang="fr-FR" sz="2400" dirty="0" smtClean="0"/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C"/>
            </a:pPr>
            <a:r>
              <a:rPr lang="fr-FR" sz="24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Motiver et entretenir la participation locale (donner du sens aux actions)</a:t>
            </a: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C"/>
            </a:pPr>
            <a:r>
              <a:rPr lang="fr-FR" sz="24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Réadapter au besoin le processus de construction et de mise en œuvre d’une ODR </a:t>
            </a: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C"/>
            </a:pPr>
            <a:r>
              <a:rPr lang="fr-FR" sz="24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Porter un jugement sur les résultats engrangés par les projets</a:t>
            </a: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C"/>
            </a:pPr>
            <a:r>
              <a:rPr lang="fr-FR" sz="24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Capitaliser et partager les résultats obtenus (visée formative de l’évaluation)</a:t>
            </a:r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51560" y="1439305"/>
            <a:ext cx="59436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u="sng" dirty="0" smtClean="0"/>
              <a:t> = réponses à « </a:t>
            </a:r>
            <a:r>
              <a:rPr lang="fr-FR" sz="2500" i="1" u="sng" dirty="0" smtClean="0"/>
              <a:t>pourquoi on évalue? </a:t>
            </a:r>
            <a:r>
              <a:rPr lang="fr-FR" sz="2500" u="sng" dirty="0" smtClean="0"/>
              <a:t>»</a:t>
            </a:r>
            <a:endParaRPr lang="fr-BE" sz="2500" u="sng" dirty="0"/>
          </a:p>
        </p:txBody>
      </p:sp>
      <p:pic>
        <p:nvPicPr>
          <p:cNvPr id="9" name="Picture 6" descr="Afficher l’image 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7578"/>
            <a:ext cx="1202070" cy="67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99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4</a:t>
            </a:fld>
            <a:endParaRPr lang="fr-BE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0990" y="1027906"/>
            <a:ext cx="4634778" cy="493644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64039" y="783543"/>
            <a:ext cx="3433549" cy="1463675"/>
          </a:xfrm>
        </p:spPr>
        <p:txBody>
          <a:bodyPr>
            <a:normAutofit/>
          </a:bodyPr>
          <a:lstStyle/>
          <a:p>
            <a:r>
              <a:rPr lang="fr-BE" dirty="0" smtClean="0"/>
              <a:t>Rencontre 1</a:t>
            </a:r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7014949" y="3466531"/>
            <a:ext cx="3289111" cy="2497824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8925635" y="2885813"/>
            <a:ext cx="30974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4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Rencontre 2</a:t>
            </a:r>
            <a:r>
              <a:rPr lang="fr-BE" dirty="0" smtClean="0">
                <a:solidFill>
                  <a:schemeClr val="accent2"/>
                </a:solidFill>
              </a:rPr>
              <a:t> 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9711" y="359166"/>
            <a:ext cx="3138985" cy="6002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267" dirty="0">
                <a:latin typeface="+mj-lt"/>
                <a:ea typeface="+mj-ea"/>
                <a:cs typeface="+mj-cs"/>
              </a:rPr>
              <a:t>Des finalités aux critères en passant par les questions évaluatives….</a:t>
            </a:r>
          </a:p>
          <a:p>
            <a:endParaRPr lang="fr-BE" sz="4267" dirty="0" smtClean="0">
              <a:latin typeface="+mj-lt"/>
              <a:ea typeface="+mj-ea"/>
              <a:cs typeface="+mj-cs"/>
            </a:endParaRPr>
          </a:p>
          <a:p>
            <a:r>
              <a:rPr lang="fr-BE" sz="4267" dirty="0" smtClean="0">
                <a:latin typeface="+mj-lt"/>
                <a:ea typeface="+mj-ea"/>
                <a:cs typeface="+mj-cs"/>
              </a:rPr>
              <a:t>Une </a:t>
            </a:r>
            <a:r>
              <a:rPr lang="fr-BE" sz="4267" dirty="0">
                <a:latin typeface="+mj-lt"/>
                <a:ea typeface="+mj-ea"/>
                <a:cs typeface="+mj-cs"/>
              </a:rPr>
              <a:t>question de </a:t>
            </a:r>
            <a:r>
              <a:rPr lang="fr-BE" sz="4267" dirty="0" smtClean="0">
                <a:latin typeface="+mj-lt"/>
                <a:ea typeface="+mj-ea"/>
                <a:cs typeface="+mj-cs"/>
              </a:rPr>
              <a:t>précision</a:t>
            </a:r>
            <a:endParaRPr lang="fr-FR" sz="4267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29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14870"/>
            <a:ext cx="10185561" cy="756465"/>
          </a:xfrm>
        </p:spPr>
        <p:txBody>
          <a:bodyPr>
            <a:normAutofit/>
          </a:bodyPr>
          <a:lstStyle/>
          <a:p>
            <a:r>
              <a:rPr lang="fr-BE" dirty="0" smtClean="0">
                <a:solidFill>
                  <a:schemeClr val="accent1"/>
                </a:solidFill>
              </a:rPr>
              <a:t>2. Questions évaluatives </a:t>
            </a:r>
            <a:r>
              <a:rPr lang="fr-BE" dirty="0" smtClean="0">
                <a:solidFill>
                  <a:schemeClr val="tx1"/>
                </a:solidFill>
              </a:rPr>
              <a:t>&amp;</a:t>
            </a:r>
            <a:r>
              <a:rPr lang="fr-BE" dirty="0" smtClean="0"/>
              <a:t> </a:t>
            </a:r>
            <a:r>
              <a:rPr lang="fr-BE" dirty="0" smtClean="0">
                <a:solidFill>
                  <a:schemeClr val="accent2"/>
                </a:solidFill>
              </a:rPr>
              <a:t>critères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5</a:t>
            </a:fld>
            <a:endParaRPr lang="fr-FR"/>
          </a:p>
        </p:txBody>
      </p:sp>
      <p:sp>
        <p:nvSpPr>
          <p:cNvPr id="6" name="Espace réservé du contenu 1"/>
          <p:cNvSpPr>
            <a:spLocks noGrp="1"/>
          </p:cNvSpPr>
          <p:nvPr>
            <p:ph idx="1"/>
          </p:nvPr>
        </p:nvSpPr>
        <p:spPr>
          <a:xfrm>
            <a:off x="882283" y="1479073"/>
            <a:ext cx="7042484" cy="1079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>
                <a:solidFill>
                  <a:schemeClr val="accent6"/>
                </a:solidFill>
              </a:rPr>
              <a:t>Motiver et entretenir la participation locale</a:t>
            </a:r>
          </a:p>
          <a:p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609600" y="2176243"/>
            <a:ext cx="10537514" cy="4143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à"/>
            </a:pPr>
            <a:r>
              <a:rPr lang="fr-FR" sz="2000" i="1" dirty="0" smtClean="0">
                <a:solidFill>
                  <a:schemeClr val="accent1"/>
                </a:solidFill>
              </a:rPr>
              <a:t>Quelle est l’ampleur et l’évolution de la participation tout au long de l’ODR?</a:t>
            </a:r>
          </a:p>
          <a:p>
            <a:pPr marL="457200" lvl="1" indent="0">
              <a:buNone/>
            </a:pPr>
            <a:endParaRPr lang="fr-FR" sz="1466" i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fr-FR" sz="2000" i="1" dirty="0" smtClean="0">
                <a:solidFill>
                  <a:schemeClr val="accent1"/>
                </a:solidFill>
              </a:rPr>
              <a:t>Les </a:t>
            </a:r>
            <a:r>
              <a:rPr lang="fr-FR" sz="2000" i="1" dirty="0">
                <a:solidFill>
                  <a:schemeClr val="accent1"/>
                </a:solidFill>
              </a:rPr>
              <a:t>citoyens/participants de la CLDR continuent-ils à avoir un intérêt et à donner du sens à l’ODR tout au long de son processus?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fr-FR" sz="2000" i="1" dirty="0" smtClean="0">
                <a:solidFill>
                  <a:schemeClr val="accent1"/>
                </a:solidFill>
              </a:rPr>
              <a:t>La CLDR est-elle reconnue comme un lieu d’écoute et d’échange par les membres de la CLDR tout au long du processus?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Le programme </a:t>
            </a:r>
            <a:r>
              <a:rPr lang="fr-FR" sz="2000" i="1" dirty="0" err="1">
                <a:solidFill>
                  <a:schemeClr val="accent1"/>
                </a:solidFill>
              </a:rPr>
              <a:t>a-t-il</a:t>
            </a:r>
            <a:r>
              <a:rPr lang="fr-FR" sz="2000" i="1" dirty="0">
                <a:solidFill>
                  <a:schemeClr val="accent1"/>
                </a:solidFill>
              </a:rPr>
              <a:t> été réalisé dans le bon sens : réalisations sur base de participation citoyenne ?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endParaRPr lang="fr-BE" sz="2000" i="1" dirty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99344" y="971335"/>
            <a:ext cx="5525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u="sng" dirty="0"/>
              <a:t>Plus on précise les QE, plus on se rapproche des critères </a:t>
            </a:r>
            <a:endParaRPr lang="fr-BE" u="sng" dirty="0"/>
          </a:p>
        </p:txBody>
      </p:sp>
      <p:pic>
        <p:nvPicPr>
          <p:cNvPr id="11" name="Picture 8" descr="Afficher l’image 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4" y="201423"/>
            <a:ext cx="881368" cy="75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67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6</a:t>
            </a:fld>
            <a:endParaRPr lang="fr-FR"/>
          </a:p>
        </p:txBody>
      </p:sp>
      <p:sp>
        <p:nvSpPr>
          <p:cNvPr id="6" name="Espace réservé du contenu 1"/>
          <p:cNvSpPr>
            <a:spLocks noGrp="1"/>
          </p:cNvSpPr>
          <p:nvPr>
            <p:ph idx="1"/>
          </p:nvPr>
        </p:nvSpPr>
        <p:spPr>
          <a:xfrm>
            <a:off x="609600" y="1173475"/>
            <a:ext cx="11069052" cy="1629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Réadapter </a:t>
            </a:r>
            <a:r>
              <a:rPr lang="fr-FR" sz="2400" u="sng" dirty="0">
                <a:solidFill>
                  <a:schemeClr val="accent6"/>
                </a:solidFill>
                <a:sym typeface="Wingdings" panose="05000000000000000000" pitchFamily="2" charset="2"/>
              </a:rPr>
              <a:t>au besoin le processus de construction et de mise en œuvre d’une ODR</a:t>
            </a:r>
            <a:endParaRPr lang="fr-BE" sz="2400" u="sng" dirty="0">
              <a:solidFill>
                <a:schemeClr val="accent6"/>
              </a:solidFill>
            </a:endParaRPr>
          </a:p>
          <a:p>
            <a:endParaRPr lang="fr-FR" sz="2400" dirty="0" smtClean="0">
              <a:solidFill>
                <a:schemeClr val="accent6"/>
              </a:solidFill>
            </a:endParaRPr>
          </a:p>
          <a:p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9" name="Titre 2"/>
          <p:cNvSpPr>
            <a:spLocks noGrp="1"/>
          </p:cNvSpPr>
          <p:nvPr>
            <p:ph type="title"/>
          </p:nvPr>
        </p:nvSpPr>
        <p:spPr>
          <a:xfrm>
            <a:off x="609600" y="214870"/>
            <a:ext cx="10185561" cy="756465"/>
          </a:xfrm>
        </p:spPr>
        <p:txBody>
          <a:bodyPr>
            <a:normAutofit/>
          </a:bodyPr>
          <a:lstStyle/>
          <a:p>
            <a:r>
              <a:rPr lang="fr-BE" dirty="0" smtClean="0">
                <a:solidFill>
                  <a:schemeClr val="accent1"/>
                </a:solidFill>
              </a:rPr>
              <a:t>2. Questions évaluatives </a:t>
            </a:r>
            <a:r>
              <a:rPr lang="fr-BE" dirty="0" smtClean="0">
                <a:solidFill>
                  <a:schemeClr val="tx1"/>
                </a:solidFill>
              </a:rPr>
              <a:t>&amp;</a:t>
            </a:r>
            <a:r>
              <a:rPr lang="fr-BE" dirty="0" smtClean="0"/>
              <a:t> </a:t>
            </a:r>
            <a:r>
              <a:rPr lang="fr-BE" dirty="0" smtClean="0">
                <a:solidFill>
                  <a:schemeClr val="accent2"/>
                </a:solidFill>
              </a:rPr>
              <a:t>critères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10" name="Picture 8" descr="Afficher l’image 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4" y="201423"/>
            <a:ext cx="881368" cy="75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36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7519" y="3578772"/>
            <a:ext cx="10332860" cy="828000"/>
          </a:xfrm>
          <a:prstGeom prst="rect">
            <a:avLst/>
          </a:prstGeom>
          <a:solidFill>
            <a:schemeClr val="accent5">
              <a:lumMod val="40000"/>
              <a:lumOff val="6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sp>
        <p:nvSpPr>
          <p:cNvPr id="5" name="Rectangle 4"/>
          <p:cNvSpPr/>
          <p:nvPr/>
        </p:nvSpPr>
        <p:spPr>
          <a:xfrm>
            <a:off x="597519" y="2315638"/>
            <a:ext cx="10331386" cy="828000"/>
          </a:xfrm>
          <a:prstGeom prst="rect">
            <a:avLst/>
          </a:prstGeom>
          <a:solidFill>
            <a:schemeClr val="accent5">
              <a:lumMod val="40000"/>
              <a:lumOff val="6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007211854"/>
              </p:ext>
            </p:extLst>
          </p:nvPr>
        </p:nvGraphicFramePr>
        <p:xfrm>
          <a:off x="2098257" y="1070089"/>
          <a:ext cx="9132656" cy="4662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65761" y="1059783"/>
            <a:ext cx="2874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solidFill>
                  <a:schemeClr val="accent1"/>
                </a:solidFill>
                <a:latin typeface="+mj-lt"/>
              </a:rPr>
              <a:t>Niveau décisionnel :</a:t>
            </a:r>
            <a:endParaRPr lang="fr-BE" sz="1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65761" y="2292934"/>
            <a:ext cx="2874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solidFill>
                  <a:schemeClr val="accent1"/>
                </a:solidFill>
                <a:latin typeface="+mj-lt"/>
              </a:rPr>
              <a:t>Objet :</a:t>
            </a:r>
            <a:endParaRPr lang="fr-BE" sz="1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5761" y="3578772"/>
            <a:ext cx="1361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solidFill>
                  <a:schemeClr val="accent1"/>
                </a:solidFill>
                <a:latin typeface="+mj-lt"/>
              </a:rPr>
              <a:t>Dimensions observées :</a:t>
            </a:r>
            <a:endParaRPr lang="fr-BE" sz="1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2263" y="825691"/>
            <a:ext cx="10570191" cy="4974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sp>
        <p:nvSpPr>
          <p:cNvPr id="11" name="Rectangle 10"/>
          <p:cNvSpPr/>
          <p:nvPr/>
        </p:nvSpPr>
        <p:spPr>
          <a:xfrm>
            <a:off x="596749" y="1052382"/>
            <a:ext cx="10334336" cy="828000"/>
          </a:xfrm>
          <a:prstGeom prst="rect">
            <a:avLst/>
          </a:prstGeom>
          <a:solidFill>
            <a:schemeClr val="accent5">
              <a:lumMod val="40000"/>
              <a:lumOff val="60000"/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/>
          </p:nvPr>
        </p:nvGraphicFramePr>
        <p:xfrm>
          <a:off x="9180904" y="852390"/>
          <a:ext cx="3120943" cy="2072640"/>
        </p:xfrm>
        <a:graphic>
          <a:graphicData uri="http://schemas.openxmlformats.org/drawingml/2006/table">
            <a:tbl>
              <a:tblPr firstRow="1" lastCol="1" bandRow="1">
                <a:tableStyleId>{5940675A-B579-460E-94D1-54222C63F5DA}</a:tableStyleId>
              </a:tblPr>
              <a:tblGrid>
                <a:gridCol w="229194">
                  <a:extLst>
                    <a:ext uri="{9D8B030D-6E8A-4147-A177-3AD203B41FA5}">
                      <a16:colId xmlns:a16="http://schemas.microsoft.com/office/drawing/2014/main" val="1821363960"/>
                    </a:ext>
                  </a:extLst>
                </a:gridCol>
                <a:gridCol w="2891749">
                  <a:extLst>
                    <a:ext uri="{9D8B030D-6E8A-4147-A177-3AD203B41FA5}">
                      <a16:colId xmlns:a16="http://schemas.microsoft.com/office/drawing/2014/main" val="3521722057"/>
                    </a:ext>
                  </a:extLst>
                </a:gridCol>
              </a:tblGrid>
              <a:tr h="203791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/>
                        <a:t>Décret – Art. 2 § 2 (évaluation permanente)</a:t>
                      </a:r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815418"/>
                  </a:ext>
                </a:extLst>
              </a:tr>
              <a:tr h="203791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7C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/>
                        <a:t>Décret – Art. 2 § 2 (couplage</a:t>
                      </a:r>
                      <a:r>
                        <a:rPr lang="fr-BE" sz="1000" baseline="0" dirty="0" smtClean="0"/>
                        <a:t> PCDR/A21)</a:t>
                      </a:r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341479"/>
                  </a:ext>
                </a:extLst>
              </a:tr>
              <a:tr h="203791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/>
                        <a:t>Décret – Art. 13 § 1 (évaluation</a:t>
                      </a:r>
                      <a:r>
                        <a:rPr lang="fr-BE" sz="1000" baseline="0" dirty="0" smtClean="0"/>
                        <a:t> de l’ODR précédente)</a:t>
                      </a:r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864343"/>
                  </a:ext>
                </a:extLst>
              </a:tr>
              <a:tr h="331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000" dirty="0" smtClean="0"/>
                        <a:t>Décret – Art. 13 § 4 (indicateurs de réalisation et de résultats des </a:t>
                      </a:r>
                      <a:r>
                        <a:rPr lang="fr-BE" sz="1000" baseline="0" dirty="0" smtClean="0"/>
                        <a:t>projets)</a:t>
                      </a:r>
                      <a:endParaRPr lang="fr-BE" sz="1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906396"/>
                  </a:ext>
                </a:extLst>
              </a:tr>
              <a:tr h="33116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/>
                        <a:t>Arrêté – Art. 8 § 1 (indicateurs de réalisation et d’impact pour chaque</a:t>
                      </a:r>
                      <a:r>
                        <a:rPr lang="fr-BE" sz="1000" baseline="0" dirty="0" smtClean="0"/>
                        <a:t> projet</a:t>
                      </a:r>
                      <a:r>
                        <a:rPr lang="fr-BE" sz="1000" dirty="0" smtClean="0"/>
                        <a:t>)</a:t>
                      </a:r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355312"/>
                  </a:ext>
                </a:extLst>
              </a:tr>
              <a:tr h="331160">
                <a:tc>
                  <a:txBody>
                    <a:bodyPr/>
                    <a:lstStyle/>
                    <a:p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/>
                        <a:t>Arrêté – Art. 7 (la stratégie reprend pour chaque objectif des modalités d’évaluation)</a:t>
                      </a:r>
                      <a:endParaRPr lang="fr-BE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13991"/>
                  </a:ext>
                </a:extLst>
              </a:tr>
            </a:tbl>
          </a:graphicData>
        </a:graphic>
      </p:graphicFrame>
      <p:sp>
        <p:nvSpPr>
          <p:cNvPr id="16" name="Titre 2"/>
          <p:cNvSpPr txBox="1">
            <a:spLocks/>
          </p:cNvSpPr>
          <p:nvPr/>
        </p:nvSpPr>
        <p:spPr>
          <a:xfrm>
            <a:off x="532262" y="95925"/>
            <a:ext cx="10570192" cy="7564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BE" sz="3500" dirty="0">
                <a:solidFill>
                  <a:srgbClr val="7DB928"/>
                </a:solidFill>
              </a:rPr>
              <a:t>Vue globale et positionnement des textes de référence</a:t>
            </a:r>
            <a:endParaRPr lang="fr-FR" sz="3500" dirty="0">
              <a:solidFill>
                <a:srgbClr val="7DB928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1B1F1-7CD8-4746-9E8A-91A6B3F86991}" type="slidenum">
              <a:rPr lang="fr-BE" smtClean="0"/>
              <a:t>7</a:t>
            </a:fld>
            <a:endParaRPr lang="fr-BE"/>
          </a:p>
        </p:txBody>
      </p:sp>
      <p:sp>
        <p:nvSpPr>
          <p:cNvPr id="14" name="Forme libre 13"/>
          <p:cNvSpPr/>
          <p:nvPr/>
        </p:nvSpPr>
        <p:spPr>
          <a:xfrm>
            <a:off x="2092268" y="1944914"/>
            <a:ext cx="3290044" cy="3657600"/>
          </a:xfrm>
          <a:custGeom>
            <a:avLst/>
            <a:gdLst>
              <a:gd name="connsiteX0" fmla="*/ 1378857 w 2740712"/>
              <a:gd name="connsiteY0" fmla="*/ 0 h 3338286"/>
              <a:gd name="connsiteX1" fmla="*/ 2699657 w 2740712"/>
              <a:gd name="connsiteY1" fmla="*/ 1030515 h 3338286"/>
              <a:gd name="connsiteX2" fmla="*/ 0 w 2740712"/>
              <a:gd name="connsiteY2" fmla="*/ 3338286 h 333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0712" h="3338286">
                <a:moveTo>
                  <a:pt x="1378857" y="0"/>
                </a:moveTo>
                <a:cubicBezTo>
                  <a:pt x="2154162" y="237067"/>
                  <a:pt x="2929467" y="474134"/>
                  <a:pt x="2699657" y="1030515"/>
                </a:cubicBezTo>
                <a:cubicBezTo>
                  <a:pt x="2469848" y="1586896"/>
                  <a:pt x="1234924" y="2462591"/>
                  <a:pt x="0" y="3338286"/>
                </a:cubicBezTo>
              </a:path>
            </a:pathLst>
          </a:cu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0545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8</a:t>
            </a:fld>
            <a:endParaRPr lang="fr-FR"/>
          </a:p>
        </p:txBody>
      </p:sp>
      <p:sp>
        <p:nvSpPr>
          <p:cNvPr id="6" name="Espace réservé du contenu 1"/>
          <p:cNvSpPr>
            <a:spLocks noGrp="1"/>
          </p:cNvSpPr>
          <p:nvPr>
            <p:ph idx="1"/>
          </p:nvPr>
        </p:nvSpPr>
        <p:spPr>
          <a:xfrm>
            <a:off x="609600" y="1173475"/>
            <a:ext cx="11069052" cy="1629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Réadapter </a:t>
            </a:r>
            <a:r>
              <a:rPr lang="fr-FR" sz="2400" u="sng" dirty="0">
                <a:solidFill>
                  <a:schemeClr val="accent6"/>
                </a:solidFill>
                <a:sym typeface="Wingdings" panose="05000000000000000000" pitchFamily="2" charset="2"/>
              </a:rPr>
              <a:t>au besoin le processus de construction et de mise en œuvre d’une ODR</a:t>
            </a:r>
            <a:endParaRPr lang="fr-BE" sz="2400" u="sng" dirty="0">
              <a:solidFill>
                <a:schemeClr val="accent6"/>
              </a:solidFill>
            </a:endParaRPr>
          </a:p>
          <a:p>
            <a:endParaRPr lang="fr-FR" sz="2400" dirty="0" smtClean="0">
              <a:solidFill>
                <a:schemeClr val="accent6"/>
              </a:solidFill>
            </a:endParaRPr>
          </a:p>
          <a:p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609600" y="1988264"/>
            <a:ext cx="11262502" cy="473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 smtClean="0">
                <a:solidFill>
                  <a:schemeClr val="accent1"/>
                </a:solidFill>
              </a:rPr>
              <a:t>Pour </a:t>
            </a:r>
            <a:r>
              <a:rPr lang="fr-FR" sz="2000" i="1" dirty="0">
                <a:solidFill>
                  <a:schemeClr val="accent1"/>
                </a:solidFill>
              </a:rPr>
              <a:t>quelles raisons les communes ne lancent-elles par une ODR </a:t>
            </a:r>
            <a:r>
              <a:rPr lang="fr-FR" sz="2000" i="1" dirty="0" smtClean="0">
                <a:solidFill>
                  <a:schemeClr val="accent1"/>
                </a:solidFill>
              </a:rPr>
              <a:t>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Pourquoi les communes s’impliquent-elles dans une ODR </a:t>
            </a:r>
            <a:r>
              <a:rPr lang="fr-FR" sz="2000" i="1" dirty="0" smtClean="0">
                <a:solidFill>
                  <a:schemeClr val="accent1"/>
                </a:solidFill>
              </a:rPr>
              <a:t>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Les élus locaux comprennent-ils les enjeux de la participation locale </a:t>
            </a:r>
            <a:r>
              <a:rPr lang="fr-FR" sz="2000" i="1" dirty="0" smtClean="0">
                <a:solidFill>
                  <a:schemeClr val="accent1"/>
                </a:solidFill>
              </a:rPr>
              <a:t>?</a:t>
            </a: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Comment s’organise la gouvernance au sein de la CLDR, permet-elle un renforcement du lien entre politiques et citoyens ? </a:t>
            </a:r>
            <a:endParaRPr lang="fr-FR" sz="2000" i="1" dirty="0" smtClean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>
                <a:solidFill>
                  <a:schemeClr val="accent1"/>
                </a:solidFill>
              </a:rPr>
              <a:t>Quel a été le rôle des élus locaux dans la réussite de l’implémentation des ODR ?</a:t>
            </a: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r>
              <a:rPr lang="fr-FR" sz="2000" i="1" dirty="0" smtClean="0">
                <a:solidFill>
                  <a:schemeClr val="accent1"/>
                </a:solidFill>
              </a:rPr>
              <a:t>Quelle </a:t>
            </a:r>
            <a:r>
              <a:rPr lang="fr-FR" sz="2000" i="1" dirty="0">
                <a:solidFill>
                  <a:schemeClr val="accent1"/>
                </a:solidFill>
              </a:rPr>
              <a:t>est la cohérence des outils régionaux déployés au niveau communal ?</a:t>
            </a:r>
            <a:endParaRPr lang="fr-BE" sz="2000" i="1" dirty="0">
              <a:solidFill>
                <a:schemeClr val="accent1"/>
              </a:solidFill>
            </a:endParaRPr>
          </a:p>
          <a:p>
            <a:pPr marL="228600" lvl="2">
              <a:spcBef>
                <a:spcPts val="1000"/>
              </a:spcBef>
              <a:buFont typeface="Wingdings" panose="05000000000000000000" pitchFamily="2" charset="2"/>
              <a:buChar char="à"/>
            </a:pPr>
            <a:endParaRPr lang="fr-BE" sz="2000" i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2000" i="1" dirty="0" smtClean="0">
              <a:solidFill>
                <a:schemeClr val="accent1"/>
              </a:solidFill>
            </a:endParaRPr>
          </a:p>
          <a:p>
            <a:endParaRPr lang="fr-BE" sz="2000" i="1" dirty="0">
              <a:solidFill>
                <a:schemeClr val="accent1"/>
              </a:solidFill>
            </a:endParaRPr>
          </a:p>
        </p:txBody>
      </p:sp>
      <p:sp>
        <p:nvSpPr>
          <p:cNvPr id="9" name="Titre 2"/>
          <p:cNvSpPr>
            <a:spLocks noGrp="1"/>
          </p:cNvSpPr>
          <p:nvPr>
            <p:ph type="title"/>
          </p:nvPr>
        </p:nvSpPr>
        <p:spPr>
          <a:xfrm>
            <a:off x="609600" y="214870"/>
            <a:ext cx="10185561" cy="756465"/>
          </a:xfrm>
        </p:spPr>
        <p:txBody>
          <a:bodyPr>
            <a:normAutofit/>
          </a:bodyPr>
          <a:lstStyle/>
          <a:p>
            <a:r>
              <a:rPr lang="fr-BE" dirty="0" smtClean="0">
                <a:solidFill>
                  <a:schemeClr val="accent1"/>
                </a:solidFill>
              </a:rPr>
              <a:t>2. Questions évaluatives </a:t>
            </a:r>
            <a:r>
              <a:rPr lang="fr-BE" dirty="0" smtClean="0">
                <a:solidFill>
                  <a:schemeClr val="tx1"/>
                </a:solidFill>
              </a:rPr>
              <a:t>&amp;</a:t>
            </a:r>
            <a:r>
              <a:rPr lang="fr-BE" dirty="0" smtClean="0"/>
              <a:t> </a:t>
            </a:r>
            <a:r>
              <a:rPr lang="fr-BE" dirty="0" smtClean="0">
                <a:solidFill>
                  <a:schemeClr val="accent2"/>
                </a:solidFill>
              </a:rPr>
              <a:t>critères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10" name="Picture 8" descr="Afficher l’image 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4" y="201423"/>
            <a:ext cx="881368" cy="75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29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9</a:t>
            </a:fld>
            <a:endParaRPr lang="fr-FR"/>
          </a:p>
        </p:txBody>
      </p:sp>
      <p:sp>
        <p:nvSpPr>
          <p:cNvPr id="6" name="Espace réservé du contenu 1"/>
          <p:cNvSpPr>
            <a:spLocks noGrp="1"/>
          </p:cNvSpPr>
          <p:nvPr>
            <p:ph idx="1"/>
          </p:nvPr>
        </p:nvSpPr>
        <p:spPr>
          <a:xfrm>
            <a:off x="762498" y="1106670"/>
            <a:ext cx="10744199" cy="1629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u="sng" dirty="0" smtClean="0">
                <a:solidFill>
                  <a:schemeClr val="accent6"/>
                </a:solidFill>
              </a:rPr>
              <a:t>Porter un jugement sur </a:t>
            </a:r>
            <a:r>
              <a:rPr lang="fr-FR" sz="2400" u="sng" dirty="0">
                <a:solidFill>
                  <a:schemeClr val="accent6"/>
                </a:solidFill>
              </a:rPr>
              <a:t>les résultats engrangés par les projets mis en œuvre </a:t>
            </a:r>
          </a:p>
          <a:p>
            <a:endParaRPr lang="fr-BE" sz="2400" dirty="0">
              <a:solidFill>
                <a:schemeClr val="accent6"/>
              </a:solidFill>
            </a:endParaRPr>
          </a:p>
          <a:p>
            <a:endParaRPr lang="fr-FR" sz="2400" dirty="0" smtClean="0">
              <a:solidFill>
                <a:schemeClr val="accent6"/>
              </a:solidFill>
            </a:endParaRPr>
          </a:p>
          <a:p>
            <a:endParaRPr lang="fr-BE" sz="2400" dirty="0">
              <a:solidFill>
                <a:schemeClr val="accent6"/>
              </a:solidFill>
            </a:endParaRPr>
          </a:p>
        </p:txBody>
      </p:sp>
      <p:sp>
        <p:nvSpPr>
          <p:cNvPr id="9" name="Titre 2"/>
          <p:cNvSpPr>
            <a:spLocks noGrp="1"/>
          </p:cNvSpPr>
          <p:nvPr>
            <p:ph type="title"/>
          </p:nvPr>
        </p:nvSpPr>
        <p:spPr>
          <a:xfrm>
            <a:off x="609600" y="214870"/>
            <a:ext cx="10185561" cy="756465"/>
          </a:xfrm>
        </p:spPr>
        <p:txBody>
          <a:bodyPr>
            <a:normAutofit/>
          </a:bodyPr>
          <a:lstStyle/>
          <a:p>
            <a:r>
              <a:rPr lang="fr-BE" dirty="0" smtClean="0">
                <a:solidFill>
                  <a:schemeClr val="accent1"/>
                </a:solidFill>
              </a:rPr>
              <a:t>2. Questions évaluatives </a:t>
            </a:r>
            <a:r>
              <a:rPr lang="fr-BE" dirty="0" smtClean="0">
                <a:solidFill>
                  <a:schemeClr val="tx1"/>
                </a:solidFill>
              </a:rPr>
              <a:t>&amp;</a:t>
            </a:r>
            <a:r>
              <a:rPr lang="fr-BE" dirty="0" smtClean="0"/>
              <a:t> </a:t>
            </a:r>
            <a:r>
              <a:rPr lang="fr-BE" dirty="0" smtClean="0">
                <a:solidFill>
                  <a:schemeClr val="accent2"/>
                </a:solidFill>
              </a:rPr>
              <a:t>critères</a:t>
            </a:r>
            <a:endParaRPr lang="fr-FR" dirty="0">
              <a:solidFill>
                <a:schemeClr val="accent2"/>
              </a:solidFill>
            </a:endParaRPr>
          </a:p>
        </p:txBody>
      </p:sp>
      <p:pic>
        <p:nvPicPr>
          <p:cNvPr id="10" name="Picture 8" descr="Afficher l’image sou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4" y="201423"/>
            <a:ext cx="881368" cy="75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52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796</Words>
  <Application>Microsoft Office PowerPoint</Application>
  <PresentationFormat>Grand écran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Thème Office</vt:lpstr>
      <vt:lpstr>Evaluation permanente au cours des ODR </vt:lpstr>
      <vt:lpstr>Objectifs d’aujourd’hui</vt:lpstr>
      <vt:lpstr>1. Quatre finalités données à l’évaluation</vt:lpstr>
      <vt:lpstr>Rencontre 1</vt:lpstr>
      <vt:lpstr>2. Questions évaluatives &amp; critères</vt:lpstr>
      <vt:lpstr>2. Questions évaluatives &amp; critères</vt:lpstr>
      <vt:lpstr>Présentation PowerPoint</vt:lpstr>
      <vt:lpstr>2. Questions évaluatives &amp; critères</vt:lpstr>
      <vt:lpstr>2. Questions évaluatives &amp; critères</vt:lpstr>
      <vt:lpstr>Présentation PowerPoint</vt:lpstr>
      <vt:lpstr>2. Questions évaluatives &amp; critères</vt:lpstr>
      <vt:lpstr>Présentation PowerPoint</vt:lpstr>
      <vt:lpstr>2. Questions évaluatives &amp; critères</vt:lpstr>
      <vt:lpstr>Aspects méthodologiques ?</vt:lpstr>
    </vt:vector>
  </TitlesOfParts>
  <Company>PRIMINFO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</dc:creator>
  <cp:lastModifiedBy>Cécile Brulard</cp:lastModifiedBy>
  <cp:revision>131</cp:revision>
  <dcterms:created xsi:type="dcterms:W3CDTF">2020-09-29T14:08:59Z</dcterms:created>
  <dcterms:modified xsi:type="dcterms:W3CDTF">2020-11-19T11:52:31Z</dcterms:modified>
</cp:coreProperties>
</file>